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84" r:id="rId3"/>
    <p:sldId id="257" r:id="rId4"/>
    <p:sldId id="258" r:id="rId5"/>
    <p:sldId id="264" r:id="rId6"/>
    <p:sldId id="266" r:id="rId7"/>
    <p:sldId id="267" r:id="rId8"/>
    <p:sldId id="271" r:id="rId9"/>
    <p:sldId id="272" r:id="rId10"/>
    <p:sldId id="275" r:id="rId11"/>
    <p:sldId id="273" r:id="rId12"/>
    <p:sldId id="274" r:id="rId13"/>
    <p:sldId id="265" r:id="rId14"/>
    <p:sldId id="280" r:id="rId15"/>
    <p:sldId id="279" r:id="rId16"/>
    <p:sldId id="276" r:id="rId17"/>
    <p:sldId id="277" r:id="rId18"/>
    <p:sldId id="278" r:id="rId19"/>
    <p:sldId id="282" r:id="rId20"/>
    <p:sldId id="283" r:id="rId21"/>
    <p:sldId id="269" r:id="rId22"/>
    <p:sldId id="263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100"/>
  </p:normalViewPr>
  <p:slideViewPr>
    <p:cSldViewPr snapToGrid="0" snapToObjects="1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26F6C-E835-AC42-A8EA-127DF22F08B3}" type="datetimeFigureOut">
              <a:rPr lang="nl-NL" smtClean="0"/>
              <a:t>8-5-2023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4593D-8C6D-9A49-8D29-DCD5312290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202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4593D-8C6D-9A49-8D29-DCD5312290A9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2297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ep 5">
            <a:extLst>
              <a:ext uri="{FF2B5EF4-FFF2-40B4-BE49-F238E27FC236}">
                <a16:creationId xmlns="" xmlns:a16="http://schemas.microsoft.com/office/drawing/2014/main" id="{763E0C4B-3B09-6A47-AB50-F875F4D7ACCF}"/>
              </a:ext>
            </a:extLst>
          </p:cNvPr>
          <p:cNvGrpSpPr/>
          <p:nvPr userDrawn="1"/>
        </p:nvGrpSpPr>
        <p:grpSpPr>
          <a:xfrm>
            <a:off x="-29485" y="83276"/>
            <a:ext cx="12180687" cy="6775823"/>
            <a:chOff x="-29485" y="83276"/>
            <a:chExt cx="12180687" cy="6775823"/>
          </a:xfrm>
        </p:grpSpPr>
        <p:sp>
          <p:nvSpPr>
            <p:cNvPr id="16" name="Rechthoek 15">
              <a:extLst>
                <a:ext uri="{FF2B5EF4-FFF2-40B4-BE49-F238E27FC236}">
                  <a16:creationId xmlns="" xmlns:a16="http://schemas.microsoft.com/office/drawing/2014/main" id="{C3A6D4B0-1961-5442-BBEC-DB7EFD05B05A}"/>
                </a:ext>
              </a:extLst>
            </p:cNvPr>
            <p:cNvSpPr/>
            <p:nvPr userDrawn="1"/>
          </p:nvSpPr>
          <p:spPr>
            <a:xfrm>
              <a:off x="-29485" y="368300"/>
              <a:ext cx="9806477" cy="64897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="" xmlns:a16="http://schemas.microsoft.com/office/drawing/2014/main" id="{5AF3BC83-A3B8-CF42-9344-DCBD6A1614A8}"/>
                </a:ext>
              </a:extLst>
            </p:cNvPr>
            <p:cNvSpPr/>
            <p:nvPr userDrawn="1"/>
          </p:nvSpPr>
          <p:spPr>
            <a:xfrm>
              <a:off x="9776992" y="368299"/>
              <a:ext cx="180000" cy="64908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nl-NL"/>
            </a:p>
          </p:txBody>
        </p:sp>
        <p:pic>
          <p:nvPicPr>
            <p:cNvPr id="9" name="Afbeelding 8">
              <a:extLst>
                <a:ext uri="{FF2B5EF4-FFF2-40B4-BE49-F238E27FC236}">
                  <a16:creationId xmlns="" xmlns:a16="http://schemas.microsoft.com/office/drawing/2014/main" id="{5BDCF963-883F-5849-8981-1DBC572531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994107" y="83276"/>
              <a:ext cx="2157095" cy="2157095"/>
            </a:xfrm>
            <a:prstGeom prst="rect">
              <a:avLst/>
            </a:prstGeom>
          </p:spPr>
        </p:pic>
      </p:grpSp>
      <p:sp>
        <p:nvSpPr>
          <p:cNvPr id="3" name="Ondertitel 2">
            <a:extLst>
              <a:ext uri="{FF2B5EF4-FFF2-40B4-BE49-F238E27FC236}">
                <a16:creationId xmlns="" xmlns:a16="http://schemas.microsoft.com/office/drawing/2014/main" id="{91E8E2B9-9133-E243-938D-580A4FDC5C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3142533"/>
            <a:ext cx="7200000" cy="72000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&lt;&lt;Naam van de auteur of een ondertitel&gt;&gt;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="" xmlns:a16="http://schemas.microsoft.com/office/drawing/2014/main" id="{FE5801C9-A6AB-E645-82E4-D132B56E4F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000" y="3883022"/>
            <a:ext cx="7200000" cy="2614977"/>
          </a:xfrm>
        </p:spPr>
        <p:txBody>
          <a:bodyPr anchor="b" anchorCtr="0">
            <a:normAutofit/>
          </a:bodyPr>
          <a:lstStyle>
            <a:lvl1pPr marL="0" indent="0">
              <a:lnSpc>
                <a:spcPts val="2000"/>
              </a:lnSpc>
              <a:buFontTx/>
              <a:buNone/>
              <a:defRPr sz="1500"/>
            </a:lvl1pPr>
            <a:lvl2pPr marL="180000" indent="0">
              <a:buFontTx/>
              <a:buNone/>
              <a:defRPr sz="2000"/>
            </a:lvl2pPr>
            <a:lvl3pPr marL="359750" indent="0">
              <a:buFontTx/>
              <a:buNone/>
              <a:defRPr sz="2000"/>
            </a:lvl3pPr>
            <a:lvl4pPr marL="540000" indent="0">
              <a:buFontTx/>
              <a:buNone/>
              <a:defRPr sz="2000"/>
            </a:lvl4pPr>
            <a:lvl5pPr marL="720000" indent="0">
              <a:buFontTx/>
              <a:buNone/>
              <a:defRPr sz="2000"/>
            </a:lvl5pPr>
          </a:lstStyle>
          <a:p>
            <a:pPr lvl="0"/>
            <a:r>
              <a:rPr lang="nl-NL" dirty="0"/>
              <a:t>&lt;&lt;Datum&gt;&gt;</a:t>
            </a:r>
          </a:p>
          <a:p>
            <a:pPr lvl="0"/>
            <a:r>
              <a:rPr lang="nl-NL" dirty="0"/>
              <a:t>&lt;&lt;Locatie&gt;&gt;</a:t>
            </a:r>
          </a:p>
        </p:txBody>
      </p:sp>
      <p:sp>
        <p:nvSpPr>
          <p:cNvPr id="25" name="Titel 24">
            <a:extLst>
              <a:ext uri="{FF2B5EF4-FFF2-40B4-BE49-F238E27FC236}">
                <a16:creationId xmlns="" xmlns:a16="http://schemas.microsoft.com/office/drawing/2014/main" id="{F614D25D-097D-E048-937E-69CE01232E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84600"/>
            <a:ext cx="8839877" cy="1468800"/>
          </a:xfrm>
        </p:spPr>
        <p:txBody>
          <a:bodyPr>
            <a:normAutofit/>
          </a:bodyPr>
          <a:lstStyle>
            <a:lvl1pPr>
              <a:lnSpc>
                <a:spcPts val="3500"/>
              </a:lnSpc>
              <a:defRPr sz="350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&lt;&lt;Presentatietitel&gt;&gt;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="" xmlns:a16="http://schemas.microsoft.com/office/drawing/2014/main" id="{1EA3AC89-EB43-664E-94F7-9F3448616B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23823E-06F3-454F-9ED7-82F170656437}" type="datetime1">
              <a:rPr lang="nl-NL" smtClean="0"/>
              <a:t>8-5-2023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CAADAAC8-0A0F-F141-9664-C5987167C4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Via Invoegen | Koptekst en Voettekst Presentatietitel toevoegen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="" xmlns:a16="http://schemas.microsoft.com/office/drawing/2014/main" id="{A76C4F8A-4D7E-534B-BAF3-370E9C8E47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nl-NL"/>
              <a:t>  </a:t>
            </a:r>
            <a:fld id="{C1FFFB0D-03F6-7545-A32A-858BFE66EFB0}" type="slidenum">
              <a:rPr lang="nl-NL" sz="700" smtClean="0">
                <a:solidFill>
                  <a:schemeClr val="bg1"/>
                </a:solidFill>
              </a:rPr>
              <a:pPr/>
              <a:t>‹nr.›</a:t>
            </a:fld>
            <a:endParaRPr lang="nl-NL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1750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98">
          <p15:clr>
            <a:srgbClr val="5ACBF0"/>
          </p15:clr>
        </p15:guide>
        <p15:guide id="2" pos="6272">
          <p15:clr>
            <a:srgbClr val="5ACBF0"/>
          </p15:clr>
        </p15:guide>
        <p15:guide id="3" pos="6156">
          <p15:clr>
            <a:srgbClr val="5ACBF0"/>
          </p15:clr>
        </p15:guide>
        <p15:guide id="4" orient="horz" pos="2160">
          <p15:clr>
            <a:srgbClr val="547EBF"/>
          </p15:clr>
        </p15:guide>
        <p15:guide id="5" orient="horz" pos="1106">
          <p15:clr>
            <a:srgbClr val="547EBF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486293F2-5B22-DE43-A495-217A590F9C6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00000" y="1440000"/>
            <a:ext cx="9648000" cy="5076688"/>
          </a:xfrm>
        </p:spPr>
        <p:txBody>
          <a:bodyPr wrap="square"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nl-NL" dirty="0"/>
              <a:t>&lt;&lt;Typ tekst of klik op een icoon om een object in te voegen&gt;&gt;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="" xmlns:a16="http://schemas.microsoft.com/office/drawing/2014/main" id="{262C2D57-826F-E24F-B491-89773E0C54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wrap="square"/>
          <a:lstStyle/>
          <a:p>
            <a:r>
              <a:rPr lang="nl-NL" dirty="0"/>
              <a:t>&lt;&lt;Titel&gt;&gt;</a:t>
            </a:r>
          </a:p>
        </p:txBody>
      </p:sp>
      <p:sp>
        <p:nvSpPr>
          <p:cNvPr id="19" name="Tijdelijke aanduiding voor datum 18">
            <a:extLst>
              <a:ext uri="{FF2B5EF4-FFF2-40B4-BE49-F238E27FC236}">
                <a16:creationId xmlns="" xmlns:a16="http://schemas.microsoft.com/office/drawing/2014/main" id="{5304D42C-EC9F-1748-8129-D73D90D45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39801-2029-4EDB-A9FC-77FA69E88E76}" type="datetime1">
              <a:rPr lang="nl-NL" smtClean="0"/>
              <a:t>8-5-2023</a:t>
            </a:fld>
            <a:endParaRPr lang="nl-NL" dirty="0"/>
          </a:p>
        </p:txBody>
      </p:sp>
      <p:sp>
        <p:nvSpPr>
          <p:cNvPr id="20" name="Tijdelijke aanduiding voor voettekst 19">
            <a:extLst>
              <a:ext uri="{FF2B5EF4-FFF2-40B4-BE49-F238E27FC236}">
                <a16:creationId xmlns="" xmlns:a16="http://schemas.microsoft.com/office/drawing/2014/main" id="{87103A72-0A8D-3E4F-89CF-68004CFB0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Via Invoegen | Koptekst en Voettekst Presentatietitel toevoegen</a:t>
            </a:r>
            <a:endParaRPr lang="nl-NL" dirty="0"/>
          </a:p>
        </p:txBody>
      </p:sp>
      <p:sp>
        <p:nvSpPr>
          <p:cNvPr id="21" name="Tijdelijke aanduiding voor dianummer 20">
            <a:extLst>
              <a:ext uri="{FF2B5EF4-FFF2-40B4-BE49-F238E27FC236}">
                <a16:creationId xmlns="" xmlns:a16="http://schemas.microsoft.com/office/drawing/2014/main" id="{98EDBF60-A018-124A-9636-F5C82E3D5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 </a:t>
            </a:r>
            <a:fld id="{C1FFFB0D-03F6-7545-A32A-858BFE66EFB0}" type="slidenum">
              <a:rPr lang="nl-NL" sz="700" smtClean="0"/>
              <a:pPr/>
              <a:t>‹nr.›</a:t>
            </a:fld>
            <a:endParaRPr lang="nl-NL" sz="700" dirty="0"/>
          </a:p>
        </p:txBody>
      </p:sp>
    </p:spTree>
    <p:extLst>
      <p:ext uri="{BB962C8B-B14F-4D97-AF65-F5344CB8AC3E}">
        <p14:creationId xmlns:p14="http://schemas.microsoft.com/office/powerpoint/2010/main" val="243468404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itel en 2 k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="" xmlns:a16="http://schemas.microsoft.com/office/drawing/2014/main" id="{C19DC408-A03B-6B4F-8BC9-6F9550ADB76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00000" y="1440000"/>
            <a:ext cx="4680000" cy="5058000"/>
          </a:xfrm>
        </p:spPr>
        <p:txBody>
          <a:bodyPr wrap="square"/>
          <a:lstStyle/>
          <a:p>
            <a:pPr lvl="0"/>
            <a:r>
              <a:rPr lang="nl-NL" dirty="0"/>
              <a:t>&lt;&lt;Typ tekst of klik op een icoon om een object in te voegen&gt;&gt;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="" xmlns:a16="http://schemas.microsoft.com/office/drawing/2014/main" id="{8AAEB2C6-DD64-0740-BE08-38E4A3C69F8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68000" y="1440000"/>
            <a:ext cx="4680000" cy="5058000"/>
          </a:xfrm>
        </p:spPr>
        <p:txBody>
          <a:bodyPr wrap="square"/>
          <a:lstStyle/>
          <a:p>
            <a:pPr lvl="0"/>
            <a:r>
              <a:rPr lang="nl-NL" dirty="0"/>
              <a:t>&lt;&lt;Typ tekst of klik op een icoon om een object in te voegen&gt;&gt;</a:t>
            </a:r>
          </a:p>
        </p:txBody>
      </p:sp>
      <p:sp>
        <p:nvSpPr>
          <p:cNvPr id="7" name="Titel 6">
            <a:extLst>
              <a:ext uri="{FF2B5EF4-FFF2-40B4-BE49-F238E27FC236}">
                <a16:creationId xmlns="" xmlns:a16="http://schemas.microsoft.com/office/drawing/2014/main" id="{1B3D1B0C-DE5D-464B-9416-7E2C2C0248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wrap="square"/>
          <a:lstStyle/>
          <a:p>
            <a:r>
              <a:rPr lang="nl-NL" dirty="0"/>
              <a:t>&lt;&lt;Titel&gt;&gt;</a:t>
            </a:r>
          </a:p>
        </p:txBody>
      </p:sp>
      <p:sp>
        <p:nvSpPr>
          <p:cNvPr id="14" name="Tijdelijke aanduiding voor datum 13">
            <a:extLst>
              <a:ext uri="{FF2B5EF4-FFF2-40B4-BE49-F238E27FC236}">
                <a16:creationId xmlns="" xmlns:a16="http://schemas.microsoft.com/office/drawing/2014/main" id="{66F64971-6827-374E-8B75-E5249C85E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F23FD-1B0F-4EBC-8498-24C0E89FB020}" type="datetime1">
              <a:rPr lang="nl-NL" smtClean="0"/>
              <a:t>8-5-2023</a:t>
            </a:fld>
            <a:endParaRPr lang="nl-NL" dirty="0"/>
          </a:p>
        </p:txBody>
      </p:sp>
      <p:sp>
        <p:nvSpPr>
          <p:cNvPr id="15" name="Tijdelijke aanduiding voor voettekst 14">
            <a:extLst>
              <a:ext uri="{FF2B5EF4-FFF2-40B4-BE49-F238E27FC236}">
                <a16:creationId xmlns="" xmlns:a16="http://schemas.microsoft.com/office/drawing/2014/main" id="{A2009B62-A5ED-4545-B35F-2190BA273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Via Invoegen | Koptekst en Voettekst Presentatietitel toevoegen</a:t>
            </a:r>
            <a:endParaRPr lang="nl-NL" dirty="0"/>
          </a:p>
        </p:txBody>
      </p:sp>
      <p:sp>
        <p:nvSpPr>
          <p:cNvPr id="17" name="Tijdelijke aanduiding voor dianummer 16">
            <a:extLst>
              <a:ext uri="{FF2B5EF4-FFF2-40B4-BE49-F238E27FC236}">
                <a16:creationId xmlns="" xmlns:a16="http://schemas.microsoft.com/office/drawing/2014/main" id="{3BB97F24-1ADD-5746-8947-8FD299D6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 </a:t>
            </a:r>
            <a:fld id="{C1FFFB0D-03F6-7545-A32A-858BFE66EFB0}" type="slidenum">
              <a:rPr lang="nl-NL" sz="700" smtClean="0"/>
              <a:pPr/>
              <a:t>‹nr.›</a:t>
            </a:fld>
            <a:endParaRPr lang="nl-NL" sz="700" dirty="0"/>
          </a:p>
        </p:txBody>
      </p:sp>
    </p:spTree>
    <p:extLst>
      <p:ext uri="{BB962C8B-B14F-4D97-AF65-F5344CB8AC3E}">
        <p14:creationId xmlns:p14="http://schemas.microsoft.com/office/powerpoint/2010/main" val="243833405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itel, object en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="" xmlns:a16="http://schemas.microsoft.com/office/drawing/2014/main" id="{C19DC408-A03B-6B4F-8BC9-6F9550ADB76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00000" y="1440000"/>
            <a:ext cx="4680000" cy="5049700"/>
          </a:xfrm>
        </p:spPr>
        <p:txBody>
          <a:bodyPr wrap="square"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&lt;&lt;Typ tekst of klik op een icoon om een object in te voegen&gt;&gt;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="" xmlns:a16="http://schemas.microsoft.com/office/drawing/2014/main" id="{06B47C0D-2CC7-B44C-8055-9FA00B042F9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5868000" y="1531938"/>
            <a:ext cx="4698400" cy="4957762"/>
          </a:xfrm>
          <a:prstGeom prst="roundRect">
            <a:avLst>
              <a:gd name="adj" fmla="val 0"/>
            </a:avLst>
          </a:prstGeom>
          <a:noFill/>
        </p:spPr>
        <p:txBody>
          <a:bodyPr wrap="square" tIns="108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&lt;&lt;</a:t>
            </a:r>
            <a:r>
              <a:rPr lang="en-US" noProof="0" dirty="0" err="1"/>
              <a:t>Klik</a:t>
            </a:r>
            <a:r>
              <a:rPr lang="en-US" noProof="0" dirty="0"/>
              <a:t> op de </a:t>
            </a:r>
            <a:r>
              <a:rPr lang="en-US" noProof="0" dirty="0" err="1"/>
              <a:t>icoon</a:t>
            </a:r>
            <a:r>
              <a:rPr lang="en-US" noProof="0" dirty="0"/>
              <a:t> om </a:t>
            </a:r>
            <a:r>
              <a:rPr lang="en-US" noProof="0" dirty="0" err="1"/>
              <a:t>een</a:t>
            </a:r>
            <a:r>
              <a:rPr lang="en-US" noProof="0" dirty="0"/>
              <a:t> </a:t>
            </a:r>
            <a:r>
              <a:rPr lang="en-US" noProof="0" dirty="0" err="1"/>
              <a:t>afbeelding</a:t>
            </a:r>
            <a:r>
              <a:rPr lang="en-US" noProof="0" dirty="0"/>
              <a:t> in </a:t>
            </a:r>
            <a:r>
              <a:rPr lang="en-US" noProof="0" dirty="0" err="1"/>
              <a:t>te</a:t>
            </a:r>
            <a:r>
              <a:rPr lang="en-US" noProof="0" dirty="0"/>
              <a:t> </a:t>
            </a:r>
            <a:r>
              <a:rPr lang="en-US" noProof="0" dirty="0" err="1"/>
              <a:t>voegen</a:t>
            </a:r>
            <a:r>
              <a:rPr lang="en-US" noProof="0" dirty="0"/>
              <a:t>&gt;&gt;</a:t>
            </a:r>
          </a:p>
          <a:p>
            <a:endParaRPr lang="en-US" noProof="0" dirty="0" err="1"/>
          </a:p>
        </p:txBody>
      </p:sp>
      <p:sp>
        <p:nvSpPr>
          <p:cNvPr id="6" name="Titel 5">
            <a:extLst>
              <a:ext uri="{FF2B5EF4-FFF2-40B4-BE49-F238E27FC236}">
                <a16:creationId xmlns="" xmlns:a16="http://schemas.microsoft.com/office/drawing/2014/main" id="{48F315E9-0F86-FC4B-BE3E-28B3D54552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wrap="square"/>
          <a:lstStyle/>
          <a:p>
            <a:r>
              <a:rPr lang="nl-NL" dirty="0"/>
              <a:t>&lt;&lt;Titel&gt;&gt;</a:t>
            </a:r>
          </a:p>
        </p:txBody>
      </p:sp>
      <p:sp>
        <p:nvSpPr>
          <p:cNvPr id="13" name="Tijdelijke aanduiding voor datum 12">
            <a:extLst>
              <a:ext uri="{FF2B5EF4-FFF2-40B4-BE49-F238E27FC236}">
                <a16:creationId xmlns="" xmlns:a16="http://schemas.microsoft.com/office/drawing/2014/main" id="{F4BAD020-7F43-F048-800A-F0EF25BFF2B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8E4C890-0527-4FA7-8989-4A3AB11D0F86}" type="datetime1">
              <a:rPr lang="nl-NL" smtClean="0"/>
              <a:t>8-5-2023</a:t>
            </a:fld>
            <a:endParaRPr lang="nl-NL" dirty="0"/>
          </a:p>
        </p:txBody>
      </p:sp>
      <p:sp>
        <p:nvSpPr>
          <p:cNvPr id="14" name="Tijdelijke aanduiding voor voettekst 13">
            <a:extLst>
              <a:ext uri="{FF2B5EF4-FFF2-40B4-BE49-F238E27FC236}">
                <a16:creationId xmlns="" xmlns:a16="http://schemas.microsoft.com/office/drawing/2014/main" id="{28069E31-20FD-6C41-A17D-6315EFDEA3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/>
              <a:t>Via Invoegen | Koptekst en Voettekst Presentatietitel toevoegen</a:t>
            </a:r>
            <a:endParaRPr lang="nl-NL" dirty="0"/>
          </a:p>
        </p:txBody>
      </p:sp>
      <p:sp>
        <p:nvSpPr>
          <p:cNvPr id="18" name="Tijdelijke aanduiding voor dianummer 17">
            <a:extLst>
              <a:ext uri="{FF2B5EF4-FFF2-40B4-BE49-F238E27FC236}">
                <a16:creationId xmlns="" xmlns:a16="http://schemas.microsoft.com/office/drawing/2014/main" id="{8F757954-FC23-D645-920B-3D6C970CB8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nl-NL"/>
              <a:t>  </a:t>
            </a:r>
            <a:fld id="{C1FFFB0D-03F6-7545-A32A-858BFE66EFB0}" type="slidenum">
              <a:rPr lang="nl-NL" sz="700" smtClean="0"/>
              <a:pPr/>
              <a:t>‹nr.›</a:t>
            </a:fld>
            <a:endParaRPr lang="nl-NL" sz="700" dirty="0"/>
          </a:p>
        </p:txBody>
      </p:sp>
    </p:spTree>
    <p:extLst>
      <p:ext uri="{BB962C8B-B14F-4D97-AF65-F5344CB8AC3E}">
        <p14:creationId xmlns:p14="http://schemas.microsoft.com/office/powerpoint/2010/main" val="23331480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itel en 4 k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inhoud 6">
            <a:extLst>
              <a:ext uri="{FF2B5EF4-FFF2-40B4-BE49-F238E27FC236}">
                <a16:creationId xmlns="" xmlns:a16="http://schemas.microsoft.com/office/drawing/2014/main" id="{05EA54AE-0E51-5345-B3B0-7B91F22F388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11224" y="3969700"/>
            <a:ext cx="4668949" cy="25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dirty="0"/>
              <a:t>&lt;&lt;Klik op de icoon om een object in te voegen&gt;&gt;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1" name="Tijdelijke aanduiding voor inhoud 7">
            <a:extLst>
              <a:ext uri="{FF2B5EF4-FFF2-40B4-BE49-F238E27FC236}">
                <a16:creationId xmlns="" xmlns:a16="http://schemas.microsoft.com/office/drawing/2014/main" id="{8647CB71-11D6-6144-93AB-9E9C3561DD4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854700" y="3969700"/>
            <a:ext cx="4705350" cy="25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dirty="0"/>
              <a:t>&lt;&lt;Klik op de icoon om een object in te voegen&gt;&gt;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12" name="Tijdelijke aanduiding voor afbeelding 8">
            <a:extLst>
              <a:ext uri="{FF2B5EF4-FFF2-40B4-BE49-F238E27FC236}">
                <a16:creationId xmlns="" xmlns:a16="http://schemas.microsoft.com/office/drawing/2014/main" id="{03727011-761B-6F45-8F80-43127A9EE10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00000" y="1315440"/>
            <a:ext cx="4668950" cy="25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dirty="0"/>
              <a:t>&lt;&lt;Klik op de icoon om een afbeelding in te voegen&gt;&gt;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3" name="Tijdelijke aanduiding voor afbeelding 9">
            <a:extLst>
              <a:ext uri="{FF2B5EF4-FFF2-40B4-BE49-F238E27FC236}">
                <a16:creationId xmlns="" xmlns:a16="http://schemas.microsoft.com/office/drawing/2014/main" id="{BBA41704-954D-E242-AD73-CB64B0A204C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854700" y="1315440"/>
            <a:ext cx="4705350" cy="25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dirty="0"/>
              <a:t>&lt;&lt;Klik op de icoon om een afbeelding in te voegen&gt;&gt;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8" name="Titel 7">
            <a:extLst>
              <a:ext uri="{FF2B5EF4-FFF2-40B4-BE49-F238E27FC236}">
                <a16:creationId xmlns="" xmlns:a16="http://schemas.microsoft.com/office/drawing/2014/main" id="{57B2FC00-0EB8-9A46-8D0A-4A54BD9458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&lt;&lt;Titel&gt;&gt;</a:t>
            </a:r>
          </a:p>
        </p:txBody>
      </p:sp>
      <p:sp>
        <p:nvSpPr>
          <p:cNvPr id="19" name="Tijdelijke aanduiding voor datum 18">
            <a:extLst>
              <a:ext uri="{FF2B5EF4-FFF2-40B4-BE49-F238E27FC236}">
                <a16:creationId xmlns="" xmlns:a16="http://schemas.microsoft.com/office/drawing/2014/main" id="{7D2F6C1C-6CFF-AE42-908A-A1E060C28F0A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52180AB8-542A-499E-9DF5-AF824EB8F73B}" type="datetime1">
              <a:rPr lang="nl-NL" smtClean="0"/>
              <a:t>8-5-2023</a:t>
            </a:fld>
            <a:endParaRPr lang="nl-NL" dirty="0"/>
          </a:p>
        </p:txBody>
      </p:sp>
      <p:sp>
        <p:nvSpPr>
          <p:cNvPr id="20" name="Tijdelijke aanduiding voor voettekst 19">
            <a:extLst>
              <a:ext uri="{FF2B5EF4-FFF2-40B4-BE49-F238E27FC236}">
                <a16:creationId xmlns="" xmlns:a16="http://schemas.microsoft.com/office/drawing/2014/main" id="{B1D6AF17-D900-FC42-A522-A688C674611F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nl-NL"/>
              <a:t>Via Invoegen | Koptekst en Voettekst Presentatietitel toevoegen</a:t>
            </a:r>
            <a:endParaRPr lang="nl-NL" dirty="0"/>
          </a:p>
        </p:txBody>
      </p:sp>
      <p:sp>
        <p:nvSpPr>
          <p:cNvPr id="21" name="Tijdelijke aanduiding voor dianummer 20">
            <a:extLst>
              <a:ext uri="{FF2B5EF4-FFF2-40B4-BE49-F238E27FC236}">
                <a16:creationId xmlns="" xmlns:a16="http://schemas.microsoft.com/office/drawing/2014/main" id="{8FEDDE12-17E1-C74F-AE92-DC09B9A69E5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r>
              <a:rPr lang="nl-NL"/>
              <a:t>  </a:t>
            </a:r>
            <a:fld id="{C1FFFB0D-03F6-7545-A32A-858BFE66EFB0}" type="slidenum">
              <a:rPr lang="nl-NL" sz="700" smtClean="0"/>
              <a:pPr/>
              <a:t>‹nr.›</a:t>
            </a:fld>
            <a:endParaRPr lang="nl-NL" sz="700" dirty="0"/>
          </a:p>
        </p:txBody>
      </p:sp>
    </p:spTree>
    <p:extLst>
      <p:ext uri="{BB962C8B-B14F-4D97-AF65-F5344CB8AC3E}">
        <p14:creationId xmlns:p14="http://schemas.microsoft.com/office/powerpoint/2010/main" val="87403446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itel en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6">
            <a:extLst>
              <a:ext uri="{FF2B5EF4-FFF2-40B4-BE49-F238E27FC236}">
                <a16:creationId xmlns="" xmlns:a16="http://schemas.microsoft.com/office/drawing/2014/main" id="{0D586F98-121B-B649-8B0A-0E3D3DC51A5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900000" y="1531938"/>
            <a:ext cx="9660050" cy="4966062"/>
          </a:xfrm>
          <a:prstGeom prst="roundRect">
            <a:avLst>
              <a:gd name="adj" fmla="val 0"/>
            </a:avLst>
          </a:prstGeom>
          <a:noFill/>
        </p:spPr>
        <p:txBody>
          <a:bodyPr wrap="square" tIns="108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&lt;&lt;</a:t>
            </a:r>
            <a:r>
              <a:rPr lang="en-US" noProof="0" dirty="0" err="1"/>
              <a:t>Klik</a:t>
            </a:r>
            <a:r>
              <a:rPr lang="en-US" noProof="0" dirty="0"/>
              <a:t> op de </a:t>
            </a:r>
            <a:r>
              <a:rPr lang="en-US" noProof="0" dirty="0" err="1"/>
              <a:t>icoon</a:t>
            </a:r>
            <a:r>
              <a:rPr lang="en-US" noProof="0" dirty="0"/>
              <a:t> om </a:t>
            </a:r>
            <a:r>
              <a:rPr lang="en-US" noProof="0" dirty="0" err="1"/>
              <a:t>een</a:t>
            </a:r>
            <a:r>
              <a:rPr lang="en-US" noProof="0" dirty="0"/>
              <a:t> </a:t>
            </a:r>
            <a:r>
              <a:rPr lang="en-US" noProof="0" dirty="0" err="1"/>
              <a:t>afbeelding</a:t>
            </a:r>
            <a:r>
              <a:rPr lang="en-US" noProof="0" dirty="0"/>
              <a:t> in </a:t>
            </a:r>
            <a:r>
              <a:rPr lang="en-US" noProof="0" dirty="0" err="1"/>
              <a:t>te</a:t>
            </a:r>
            <a:r>
              <a:rPr lang="en-US" noProof="0" dirty="0"/>
              <a:t> </a:t>
            </a:r>
            <a:r>
              <a:rPr lang="en-US" noProof="0" dirty="0" err="1"/>
              <a:t>voegen</a:t>
            </a:r>
            <a:r>
              <a:rPr lang="en-US" noProof="0" dirty="0"/>
              <a:t>&gt;&gt;</a:t>
            </a:r>
          </a:p>
          <a:p>
            <a:endParaRPr lang="en-US" noProof="0" dirty="0" err="1"/>
          </a:p>
        </p:txBody>
      </p:sp>
      <p:sp>
        <p:nvSpPr>
          <p:cNvPr id="6" name="Titel 5">
            <a:extLst>
              <a:ext uri="{FF2B5EF4-FFF2-40B4-BE49-F238E27FC236}">
                <a16:creationId xmlns="" xmlns:a16="http://schemas.microsoft.com/office/drawing/2014/main" id="{762EF9AF-B057-3C46-AB81-F2E6EBDFF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&lt;&lt;Titel&gt;&gt;</a:t>
            </a:r>
          </a:p>
        </p:txBody>
      </p:sp>
      <p:sp>
        <p:nvSpPr>
          <p:cNvPr id="16" name="Tijdelijke aanduiding voor datum 15">
            <a:extLst>
              <a:ext uri="{FF2B5EF4-FFF2-40B4-BE49-F238E27FC236}">
                <a16:creationId xmlns="" xmlns:a16="http://schemas.microsoft.com/office/drawing/2014/main" id="{1E952AB0-12BE-8F45-B539-5743C8CDA9F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CAB28A1-7AE2-4D4B-AFE1-D8F34CF199B0}" type="datetime1">
              <a:rPr lang="nl-NL" smtClean="0"/>
              <a:t>8-5-2023</a:t>
            </a:fld>
            <a:endParaRPr lang="nl-NL" dirty="0"/>
          </a:p>
        </p:txBody>
      </p:sp>
      <p:sp>
        <p:nvSpPr>
          <p:cNvPr id="17" name="Tijdelijke aanduiding voor voettekst 16">
            <a:extLst>
              <a:ext uri="{FF2B5EF4-FFF2-40B4-BE49-F238E27FC236}">
                <a16:creationId xmlns="" xmlns:a16="http://schemas.microsoft.com/office/drawing/2014/main" id="{9C0C0DB6-1A3B-844C-8BF1-8DE2C31EB4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/>
              <a:t>Via Invoegen | Koptekst en Voettekst Presentatietitel toevoegen</a:t>
            </a:r>
            <a:endParaRPr lang="nl-NL" dirty="0"/>
          </a:p>
        </p:txBody>
      </p:sp>
      <p:sp>
        <p:nvSpPr>
          <p:cNvPr id="18" name="Tijdelijke aanduiding voor dianummer 17">
            <a:extLst>
              <a:ext uri="{FF2B5EF4-FFF2-40B4-BE49-F238E27FC236}">
                <a16:creationId xmlns="" xmlns:a16="http://schemas.microsoft.com/office/drawing/2014/main" id="{D34AAFB0-E173-4F42-AD4A-67B4E7ED7DE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nl-NL"/>
              <a:t>  </a:t>
            </a:r>
            <a:fld id="{C1FFFB0D-03F6-7545-A32A-858BFE66EFB0}" type="slidenum">
              <a:rPr lang="nl-NL" sz="700" smtClean="0"/>
              <a:pPr/>
              <a:t>‹nr.›</a:t>
            </a:fld>
            <a:endParaRPr lang="nl-NL" sz="700" dirty="0"/>
          </a:p>
        </p:txBody>
      </p:sp>
    </p:spTree>
    <p:extLst>
      <p:ext uri="{BB962C8B-B14F-4D97-AF65-F5344CB8AC3E}">
        <p14:creationId xmlns:p14="http://schemas.microsoft.com/office/powerpoint/2010/main" val="14930829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orient="horz" pos="550" userDrawn="1">
          <p15:clr>
            <a:srgbClr val="547EBF"/>
          </p15:clr>
        </p15:guide>
        <p15:guide id="3" orient="horz" pos="779" userDrawn="1">
          <p15:clr>
            <a:srgbClr val="547EBF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Groo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6">
            <a:extLst>
              <a:ext uri="{FF2B5EF4-FFF2-40B4-BE49-F238E27FC236}">
                <a16:creationId xmlns="" xmlns:a16="http://schemas.microsoft.com/office/drawing/2014/main" id="{0D586F98-121B-B649-8B0A-0E3D3DC51A5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900000" y="368300"/>
            <a:ext cx="9660050" cy="6121400"/>
          </a:xfrm>
          <a:prstGeom prst="roundRect">
            <a:avLst>
              <a:gd name="adj" fmla="val 0"/>
            </a:avLst>
          </a:prstGeom>
          <a:noFill/>
        </p:spPr>
        <p:txBody>
          <a:bodyPr wrap="square" tIns="108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&lt;&lt;</a:t>
            </a:r>
            <a:r>
              <a:rPr lang="en-US" noProof="0" dirty="0" err="1"/>
              <a:t>Klik</a:t>
            </a:r>
            <a:r>
              <a:rPr lang="en-US" noProof="0" dirty="0"/>
              <a:t> op de </a:t>
            </a:r>
            <a:r>
              <a:rPr lang="en-US" noProof="0" dirty="0" err="1"/>
              <a:t>icoon</a:t>
            </a:r>
            <a:r>
              <a:rPr lang="en-US" noProof="0" dirty="0"/>
              <a:t> om </a:t>
            </a:r>
            <a:r>
              <a:rPr lang="en-US" noProof="0" dirty="0" err="1"/>
              <a:t>een</a:t>
            </a:r>
            <a:r>
              <a:rPr lang="en-US" noProof="0" dirty="0"/>
              <a:t> </a:t>
            </a:r>
            <a:r>
              <a:rPr lang="en-US" noProof="0" dirty="0" err="1"/>
              <a:t>afbeelding</a:t>
            </a:r>
            <a:r>
              <a:rPr lang="en-US" noProof="0" dirty="0"/>
              <a:t> in </a:t>
            </a:r>
            <a:r>
              <a:rPr lang="en-US" noProof="0" dirty="0" err="1"/>
              <a:t>te</a:t>
            </a:r>
            <a:r>
              <a:rPr lang="en-US" noProof="0" dirty="0"/>
              <a:t> </a:t>
            </a:r>
            <a:r>
              <a:rPr lang="en-US" noProof="0" dirty="0" err="1"/>
              <a:t>voegen</a:t>
            </a:r>
            <a:r>
              <a:rPr lang="en-US" noProof="0" dirty="0"/>
              <a:t>&gt;&gt;</a:t>
            </a:r>
          </a:p>
          <a:p>
            <a:endParaRPr lang="en-US" noProof="0" dirty="0" err="1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="" xmlns:a16="http://schemas.microsoft.com/office/drawing/2014/main" id="{0F392D71-FBA5-E949-82F6-C2F4F6306C4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CBEFEC9-6679-46CA-AB65-59D406920274}" type="datetime1">
              <a:rPr lang="nl-NL" smtClean="0"/>
              <a:t>8-5-2023</a:t>
            </a:fld>
            <a:endParaRPr lang="nl-NL" dirty="0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="" xmlns:a16="http://schemas.microsoft.com/office/drawing/2014/main" id="{72FF4ABC-C22D-8341-999D-0F4FE50A155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/>
              <a:t>Via Invoegen | Koptekst en Voettekst Presentatietitel toevoegen</a:t>
            </a:r>
            <a:endParaRPr lang="nl-NL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="" xmlns:a16="http://schemas.microsoft.com/office/drawing/2014/main" id="{BDEA4F55-28EB-154D-8141-C9F1FCA8848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nl-NL"/>
              <a:t>  </a:t>
            </a:r>
            <a:fld id="{C1FFFB0D-03F6-7545-A32A-858BFE66EFB0}" type="slidenum">
              <a:rPr lang="nl-NL" sz="700" smtClean="0"/>
              <a:pPr/>
              <a:t>‹nr.›</a:t>
            </a:fld>
            <a:endParaRPr lang="nl-NL" sz="700" dirty="0"/>
          </a:p>
        </p:txBody>
      </p:sp>
    </p:spTree>
    <p:extLst>
      <p:ext uri="{BB962C8B-B14F-4D97-AF65-F5344CB8AC3E}">
        <p14:creationId xmlns:p14="http://schemas.microsoft.com/office/powerpoint/2010/main" val="14144414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orient="horz" pos="550">
          <p15:clr>
            <a:srgbClr val="547EBF"/>
          </p15:clr>
        </p15:guide>
        <p15:guide id="3" orient="horz" pos="779">
          <p15:clr>
            <a:srgbClr val="547EBF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itel en leeg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="" xmlns:a16="http://schemas.microsoft.com/office/drawing/2014/main" id="{4EB906B7-8C57-5C49-AC61-7456A214B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&lt;&lt;Titel&gt;&gt;</a:t>
            </a:r>
          </a:p>
        </p:txBody>
      </p:sp>
      <p:sp>
        <p:nvSpPr>
          <p:cNvPr id="15" name="Tijdelijke aanduiding voor datum 14">
            <a:extLst>
              <a:ext uri="{FF2B5EF4-FFF2-40B4-BE49-F238E27FC236}">
                <a16:creationId xmlns="" xmlns:a16="http://schemas.microsoft.com/office/drawing/2014/main" id="{8149420B-495F-3548-BF01-A7B60CDA9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0F1E-705E-4E30-B804-42DF5D1B1165}" type="datetime1">
              <a:rPr lang="nl-NL" smtClean="0"/>
              <a:t>8-5-2023</a:t>
            </a:fld>
            <a:endParaRPr lang="nl-NL" dirty="0"/>
          </a:p>
        </p:txBody>
      </p:sp>
      <p:sp>
        <p:nvSpPr>
          <p:cNvPr id="16" name="Tijdelijke aanduiding voor voettekst 15">
            <a:extLst>
              <a:ext uri="{FF2B5EF4-FFF2-40B4-BE49-F238E27FC236}">
                <a16:creationId xmlns="" xmlns:a16="http://schemas.microsoft.com/office/drawing/2014/main" id="{E9535A7F-28E8-594B-A95A-79BD0C1C8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Via Invoegen | Koptekst en Voettekst Presentatietitel toevoegen</a:t>
            </a:r>
            <a:endParaRPr lang="nl-NL" dirty="0"/>
          </a:p>
        </p:txBody>
      </p:sp>
      <p:sp>
        <p:nvSpPr>
          <p:cNvPr id="17" name="Tijdelijke aanduiding voor dianummer 16">
            <a:extLst>
              <a:ext uri="{FF2B5EF4-FFF2-40B4-BE49-F238E27FC236}">
                <a16:creationId xmlns="" xmlns:a16="http://schemas.microsoft.com/office/drawing/2014/main" id="{433ABF45-E9FE-DB45-808F-4A99CB3D3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 </a:t>
            </a:r>
            <a:fld id="{C1FFFB0D-03F6-7545-A32A-858BFE66EFB0}" type="slidenum">
              <a:rPr lang="nl-NL" sz="700" smtClean="0"/>
              <a:pPr/>
              <a:t>‹nr.›</a:t>
            </a:fld>
            <a:endParaRPr lang="nl-NL" sz="700" dirty="0"/>
          </a:p>
        </p:txBody>
      </p:sp>
    </p:spTree>
    <p:extLst>
      <p:ext uri="{BB962C8B-B14F-4D97-AF65-F5344CB8AC3E}">
        <p14:creationId xmlns:p14="http://schemas.microsoft.com/office/powerpoint/2010/main" val="54927514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Leeg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datum 12">
            <a:extLst>
              <a:ext uri="{FF2B5EF4-FFF2-40B4-BE49-F238E27FC236}">
                <a16:creationId xmlns="" xmlns:a16="http://schemas.microsoft.com/office/drawing/2014/main" id="{5372450A-F743-BA4B-86D7-74391DF1A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7905-6586-4330-B843-D5C92EE3670B}" type="datetime1">
              <a:rPr lang="nl-NL" smtClean="0"/>
              <a:t>8-5-2023</a:t>
            </a:fld>
            <a:endParaRPr lang="nl-NL" dirty="0"/>
          </a:p>
        </p:txBody>
      </p:sp>
      <p:sp>
        <p:nvSpPr>
          <p:cNvPr id="14" name="Tijdelijke aanduiding voor voettekst 13">
            <a:extLst>
              <a:ext uri="{FF2B5EF4-FFF2-40B4-BE49-F238E27FC236}">
                <a16:creationId xmlns="" xmlns:a16="http://schemas.microsoft.com/office/drawing/2014/main" id="{BC2A12A9-9062-D94E-A5CD-BD6EDB55A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Via Invoegen | Koptekst en Voettekst Presentatietitel toevoegen</a:t>
            </a:r>
            <a:endParaRPr lang="nl-NL" dirty="0"/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="" xmlns:a16="http://schemas.microsoft.com/office/drawing/2014/main" id="{50EDBA2B-B0BD-C844-AD65-8C27E8839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 </a:t>
            </a:r>
            <a:fld id="{C1FFFB0D-03F6-7545-A32A-858BFE66EFB0}" type="slidenum">
              <a:rPr lang="nl-NL" sz="700" smtClean="0"/>
              <a:pPr/>
              <a:t>‹nr.›</a:t>
            </a:fld>
            <a:endParaRPr lang="nl-NL" sz="700" dirty="0"/>
          </a:p>
        </p:txBody>
      </p:sp>
    </p:spTree>
    <p:extLst>
      <p:ext uri="{BB962C8B-B14F-4D97-AF65-F5344CB8AC3E}">
        <p14:creationId xmlns:p14="http://schemas.microsoft.com/office/powerpoint/2010/main" val="31198340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ussenslide en 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="" xmlns:a16="http://schemas.microsoft.com/office/drawing/2014/main" id="{3002EA9D-092D-4E4B-8CF5-325CC1ECF386}"/>
              </a:ext>
            </a:extLst>
          </p:cNvPr>
          <p:cNvGrpSpPr/>
          <p:nvPr userDrawn="1"/>
        </p:nvGrpSpPr>
        <p:grpSpPr>
          <a:xfrm>
            <a:off x="0" y="83276"/>
            <a:ext cx="12151202" cy="6774724"/>
            <a:chOff x="0" y="83276"/>
            <a:chExt cx="12151202" cy="6774724"/>
          </a:xfrm>
        </p:grpSpPr>
        <p:pic>
          <p:nvPicPr>
            <p:cNvPr id="9" name="Afbeelding 8">
              <a:extLst>
                <a:ext uri="{FF2B5EF4-FFF2-40B4-BE49-F238E27FC236}">
                  <a16:creationId xmlns="" xmlns:a16="http://schemas.microsoft.com/office/drawing/2014/main" id="{5BDCF963-883F-5849-8981-1DBC572531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994107" y="83276"/>
              <a:ext cx="2157095" cy="2157095"/>
            </a:xfrm>
            <a:prstGeom prst="rect">
              <a:avLst/>
            </a:prstGeom>
          </p:spPr>
        </p:pic>
        <p:sp>
          <p:nvSpPr>
            <p:cNvPr id="12" name="Rechthoek 11">
              <a:extLst>
                <a:ext uri="{FF2B5EF4-FFF2-40B4-BE49-F238E27FC236}">
                  <a16:creationId xmlns="" xmlns:a16="http://schemas.microsoft.com/office/drawing/2014/main" id="{097C057C-CD0D-2D43-899D-99BA02B4DB7B}"/>
                </a:ext>
              </a:extLst>
            </p:cNvPr>
            <p:cNvSpPr/>
            <p:nvPr userDrawn="1"/>
          </p:nvSpPr>
          <p:spPr>
            <a:xfrm>
              <a:off x="0" y="368300"/>
              <a:ext cx="546100" cy="64897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nl-NL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="" xmlns:a16="http://schemas.microsoft.com/office/drawing/2014/main" id="{48F0EB51-85D9-A240-A7F6-CD8436C2744F}"/>
                </a:ext>
              </a:extLst>
            </p:cNvPr>
            <p:cNvSpPr/>
            <p:nvPr userDrawn="1"/>
          </p:nvSpPr>
          <p:spPr>
            <a:xfrm>
              <a:off x="539999" y="368300"/>
              <a:ext cx="9416801" cy="64897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nl-NL"/>
            </a:p>
          </p:txBody>
        </p:sp>
      </p:grpSp>
      <p:sp>
        <p:nvSpPr>
          <p:cNvPr id="6" name="Tijdelijke aanduiding voor datum 5">
            <a:extLst>
              <a:ext uri="{FF2B5EF4-FFF2-40B4-BE49-F238E27FC236}">
                <a16:creationId xmlns="" xmlns:a16="http://schemas.microsoft.com/office/drawing/2014/main" id="{F3A347C1-5522-8149-A7FD-4C48F8BE22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-290432"/>
            <a:ext cx="720725" cy="270000"/>
          </a:xfrm>
        </p:spPr>
        <p:txBody>
          <a:bodyPr/>
          <a:lstStyle/>
          <a:p>
            <a:fld id="{E15348D5-A283-477E-B097-EF923CCED5B4}" type="datetime1">
              <a:rPr lang="nl-NL" smtClean="0"/>
              <a:t>8-5-2023</a:t>
            </a:fld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="" xmlns:a16="http://schemas.microsoft.com/office/drawing/2014/main" id="{420FAB2D-0D2F-7E4C-9462-96395AEF5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0000" y="-290432"/>
            <a:ext cx="4138499" cy="270000"/>
          </a:xfrm>
        </p:spPr>
        <p:txBody>
          <a:bodyPr/>
          <a:lstStyle/>
          <a:p>
            <a:r>
              <a:rPr lang="nl-NL"/>
              <a:t>Via Invoegen | Koptekst en Voettekst Presentatietitel toevoegen</a:t>
            </a:r>
            <a:endParaRPr lang="nl-NL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="" xmlns:a16="http://schemas.microsoft.com/office/drawing/2014/main" id="{56D31586-3CEA-F542-BED7-382CD2522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8432"/>
            <a:ext cx="720000" cy="270000"/>
          </a:xfrm>
        </p:spPr>
        <p:txBody>
          <a:bodyPr/>
          <a:lstStyle/>
          <a:p>
            <a:r>
              <a:rPr lang="nl-NL" dirty="0"/>
              <a:t>  </a:t>
            </a:r>
            <a:fld id="{C1FFFB0D-03F6-7545-A32A-858BFE66EFB0}" type="slidenum">
              <a:rPr lang="nl-NL" sz="700" smtClean="0"/>
              <a:pPr/>
              <a:t>‹nr.›</a:t>
            </a:fld>
            <a:endParaRPr lang="nl-NL" sz="700" dirty="0"/>
          </a:p>
        </p:txBody>
      </p:sp>
      <p:sp>
        <p:nvSpPr>
          <p:cNvPr id="2" name="Titel 1">
            <a:extLst>
              <a:ext uri="{FF2B5EF4-FFF2-40B4-BE49-F238E27FC236}">
                <a16:creationId xmlns="" xmlns:a16="http://schemas.microsoft.com/office/drawing/2014/main" id="{F96140A8-0EFF-624D-95F4-CEED941E9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39855"/>
            <a:ext cx="8872650" cy="900000"/>
          </a:xfrm>
        </p:spPr>
        <p:txBody>
          <a:bodyPr/>
          <a:lstStyle>
            <a:lvl1pPr defTabSz="360000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#	&lt;&lt;Hoofdstuktitel of </a:t>
            </a:r>
            <a:r>
              <a:rPr lang="nl-NL" dirty="0" err="1"/>
              <a:t>eindzin</a:t>
            </a:r>
            <a:r>
              <a:rPr lang="nl-NL" dirty="0"/>
              <a:t>&gt;&gt;</a:t>
            </a:r>
          </a:p>
        </p:txBody>
      </p:sp>
    </p:spTree>
    <p:extLst>
      <p:ext uri="{BB962C8B-B14F-4D97-AF65-F5344CB8AC3E}">
        <p14:creationId xmlns:p14="http://schemas.microsoft.com/office/powerpoint/2010/main" val="152144022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98">
          <p15:clr>
            <a:srgbClr val="5ACBF0"/>
          </p15:clr>
        </p15:guide>
        <p15:guide id="2" pos="6272">
          <p15:clr>
            <a:srgbClr val="5ACBF0"/>
          </p15:clr>
        </p15:guide>
        <p15:guide id="3" pos="6156">
          <p15:clr>
            <a:srgbClr val="5ACBF0"/>
          </p15:clr>
        </p15:guide>
        <p15:guide id="4" orient="horz" pos="2160">
          <p15:clr>
            <a:srgbClr val="547EBF"/>
          </p15:clr>
        </p15:guide>
        <p15:guide id="5" orient="horz" pos="1106">
          <p15:clr>
            <a:srgbClr val="547EBF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="" xmlns:a16="http://schemas.microsoft.com/office/drawing/2014/main" id="{85C94E6B-167D-1640-8D18-3EB026CAFE45}"/>
              </a:ext>
            </a:extLst>
          </p:cNvPr>
          <p:cNvGrpSpPr/>
          <p:nvPr userDrawn="1"/>
        </p:nvGrpSpPr>
        <p:grpSpPr>
          <a:xfrm>
            <a:off x="0" y="209548"/>
            <a:ext cx="12013941" cy="6648452"/>
            <a:chOff x="0" y="209548"/>
            <a:chExt cx="12013941" cy="6648452"/>
          </a:xfrm>
        </p:grpSpPr>
        <p:sp>
          <p:nvSpPr>
            <p:cNvPr id="22" name="Rechthoek 21">
              <a:extLst>
                <a:ext uri="{FF2B5EF4-FFF2-40B4-BE49-F238E27FC236}">
                  <a16:creationId xmlns="" xmlns:a16="http://schemas.microsoft.com/office/drawing/2014/main" id="{EFC19C70-2CD9-234D-B48C-907FE6EFFA51}"/>
                </a:ext>
              </a:extLst>
            </p:cNvPr>
            <p:cNvSpPr/>
            <p:nvPr userDrawn="1"/>
          </p:nvSpPr>
          <p:spPr>
            <a:xfrm>
              <a:off x="0" y="368300"/>
              <a:ext cx="546100" cy="64897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="" xmlns:a16="http://schemas.microsoft.com/office/drawing/2014/main" id="{C2F49821-B9F7-844D-A00C-B9241601D7CF}"/>
                </a:ext>
              </a:extLst>
            </p:cNvPr>
            <p:cNvSpPr/>
            <p:nvPr userDrawn="1"/>
          </p:nvSpPr>
          <p:spPr>
            <a:xfrm>
              <a:off x="539999" y="368300"/>
              <a:ext cx="180000" cy="64897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nl-NL"/>
            </a:p>
          </p:txBody>
        </p:sp>
        <p:pic>
          <p:nvPicPr>
            <p:cNvPr id="7" name="Afbeelding 6">
              <a:extLst>
                <a:ext uri="{FF2B5EF4-FFF2-40B4-BE49-F238E27FC236}">
                  <a16:creationId xmlns="" xmlns:a16="http://schemas.microsoft.com/office/drawing/2014/main" id="{BC9CF2E1-E70A-2C4B-85A5-5C82DBA596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10759816" y="209548"/>
              <a:ext cx="1254125" cy="1254125"/>
            </a:xfrm>
            <a:prstGeom prst="rect">
              <a:avLst/>
            </a:prstGeom>
          </p:spPr>
        </p:pic>
      </p:grpSp>
      <p:sp>
        <p:nvSpPr>
          <p:cNvPr id="2" name="Tijdelijke aanduiding voor titel 1">
            <a:extLst>
              <a:ext uri="{FF2B5EF4-FFF2-40B4-BE49-F238E27FC236}">
                <a16:creationId xmlns="" xmlns:a16="http://schemas.microsoft.com/office/drawing/2014/main" id="{3466D18C-9F80-1C4D-99E1-56F08952D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360000"/>
            <a:ext cx="9692050" cy="9000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="" xmlns:a16="http://schemas.microsoft.com/office/drawing/2014/main" id="{6369C2FE-46E2-924D-88FD-46A99E4FD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440000"/>
            <a:ext cx="9671700" cy="50497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Niveau 1 Klikken om de tekststijl van het bewerken</a:t>
            </a:r>
          </a:p>
          <a:p>
            <a:pPr lvl="1"/>
            <a:r>
              <a:rPr lang="nl-NL" dirty="0"/>
              <a:t>Niveau 2 Tweede niveau</a:t>
            </a:r>
          </a:p>
          <a:p>
            <a:pPr lvl="2"/>
            <a:r>
              <a:rPr lang="nl-NL" dirty="0"/>
              <a:t>Niveau 3 Derde niveau</a:t>
            </a:r>
          </a:p>
          <a:p>
            <a:pPr lvl="3"/>
            <a:r>
              <a:rPr lang="nl-NL" dirty="0"/>
              <a:t>Niveau 4 Kopje of tussenkop</a:t>
            </a:r>
          </a:p>
          <a:p>
            <a:pPr lvl="4"/>
            <a:r>
              <a:rPr lang="nl-NL" noProof="1"/>
              <a:t>Niveau 5 Basistekst</a:t>
            </a:r>
          </a:p>
          <a:p>
            <a:pPr lvl="5"/>
            <a:r>
              <a:rPr lang="nl-NL" noProof="1"/>
              <a:t>Niveau 6 Inspring 1e niveau</a:t>
            </a:r>
          </a:p>
          <a:p>
            <a:pPr lvl="6"/>
            <a:r>
              <a:rPr lang="nl-NL" noProof="1"/>
              <a:t>Niveau 7 inspring 2e niveau</a:t>
            </a:r>
          </a:p>
          <a:p>
            <a:pPr lvl="7"/>
            <a:r>
              <a:rPr lang="nl-NL" noProof="1"/>
              <a:t>Niveau 8 Inspring 3e niveau</a:t>
            </a:r>
          </a:p>
          <a:p>
            <a:pPr lvl="8"/>
            <a:r>
              <a:rPr lang="nl-NL" noProof="1"/>
              <a:t>Niveau 9 Kleine tekst</a:t>
            </a:r>
          </a:p>
          <a:p>
            <a:pPr lvl="4"/>
            <a:endParaRPr lang="nl-NL" dirty="0"/>
          </a:p>
        </p:txBody>
      </p:sp>
      <p:sp>
        <p:nvSpPr>
          <p:cNvPr id="34" name="Tijdelijke aanduiding voor datum 33">
            <a:extLst>
              <a:ext uri="{FF2B5EF4-FFF2-40B4-BE49-F238E27FC236}">
                <a16:creationId xmlns="" xmlns:a16="http://schemas.microsoft.com/office/drawing/2014/main" id="{B05C8627-AC8D-954C-90AD-8C834051EE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" y="0"/>
            <a:ext cx="720725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7DC18E-E2EC-4B97-97F1-364D932243B4}" type="datetime1">
              <a:rPr lang="nl-NL" smtClean="0"/>
              <a:t>8-5-2023</a:t>
            </a:fld>
            <a:endParaRPr lang="nl-NL" dirty="0"/>
          </a:p>
        </p:txBody>
      </p:sp>
      <p:sp>
        <p:nvSpPr>
          <p:cNvPr id="35" name="Tijdelijke aanduiding voor dianummer 34">
            <a:extLst>
              <a:ext uri="{FF2B5EF4-FFF2-40B4-BE49-F238E27FC236}">
                <a16:creationId xmlns="" xmlns:a16="http://schemas.microsoft.com/office/drawing/2014/main" id="{6519CF49-90E1-874E-AC80-3A279BC26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3898" y="6588000"/>
            <a:ext cx="546101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1FFFB0D-03F6-7545-A32A-858BFE66EFB0}" type="slidenum">
              <a:rPr lang="nl-NL" sz="700" smtClean="0"/>
              <a:pPr/>
              <a:t>‹nr.›</a:t>
            </a:fld>
            <a:endParaRPr lang="nl-NL" sz="700" dirty="0"/>
          </a:p>
        </p:txBody>
      </p:sp>
      <p:sp>
        <p:nvSpPr>
          <p:cNvPr id="36" name="Tijdelijke aanduiding voor voettekst 35">
            <a:extLst>
              <a:ext uri="{FF2B5EF4-FFF2-40B4-BE49-F238E27FC236}">
                <a16:creationId xmlns="" xmlns:a16="http://schemas.microsoft.com/office/drawing/2014/main" id="{6630727C-2353-7845-8655-D1A005346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0000" y="0"/>
            <a:ext cx="4138499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Via Invoegen | Koptekst en Voettekst Presentatietitel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2128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0" r:id="rId2"/>
    <p:sldLayoutId id="2147483659" r:id="rId3"/>
    <p:sldLayoutId id="2147483653" r:id="rId4"/>
    <p:sldLayoutId id="2147483665" r:id="rId5"/>
    <p:sldLayoutId id="2147483654" r:id="rId6"/>
    <p:sldLayoutId id="2147483666" r:id="rId7"/>
    <p:sldLayoutId id="2147483660" r:id="rId8"/>
    <p:sldLayoutId id="2147483655" r:id="rId9"/>
    <p:sldLayoutId id="2147483667" r:id="rId10"/>
  </p:sldLayoutIdLst>
  <p:hf sldNum="0" hdr="0" ftr="0" dt="0"/>
  <p:txStyles>
    <p:titleStyle>
      <a:lvl1pPr algn="l" defTabSz="914400" rtl="0" eaLnBrk="1" latinLnBrk="0" hangingPunct="1">
        <a:lnSpc>
          <a:spcPts val="3300"/>
        </a:lnSpc>
        <a:spcBef>
          <a:spcPct val="0"/>
        </a:spcBef>
        <a:buNone/>
        <a:defRPr sz="2800" b="0" kern="1200" baseline="0">
          <a:solidFill>
            <a:schemeClr val="accent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180975" indent="-180975" algn="l" defTabSz="914400" rtl="0" eaLnBrk="1" latinLnBrk="0" hangingPunct="1">
        <a:lnSpc>
          <a:spcPts val="25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tabLst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60000" indent="-180000" algn="l" defTabSz="914400" rtl="0" eaLnBrk="1" latinLnBrk="0" hangingPunct="1">
        <a:lnSpc>
          <a:spcPts val="25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39750" indent="-180000" algn="l" defTabSz="914400" rtl="0" eaLnBrk="1" latinLnBrk="0" hangingPunct="1">
        <a:lnSpc>
          <a:spcPts val="2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ts val="2500"/>
        </a:lnSpc>
        <a:spcBef>
          <a:spcPts val="0"/>
        </a:spcBef>
        <a:buClr>
          <a:schemeClr val="accent2"/>
        </a:buClr>
        <a:buFont typeface="Arial" panose="020B0604020202020204" pitchFamily="34" charset="0"/>
        <a:buNone/>
        <a:tabLst/>
        <a:defRPr sz="2400" kern="1200" baseline="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ts val="2500"/>
        </a:lnSpc>
        <a:spcBef>
          <a:spcPts val="0"/>
        </a:spcBef>
        <a:buClr>
          <a:schemeClr val="accent2"/>
        </a:buClr>
        <a:buFont typeface="Arial" panose="020B0604020202020204" pitchFamily="34" charset="0"/>
        <a:buNone/>
        <a:tabLst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0000" indent="0" algn="l" defTabSz="914400" rtl="0" eaLnBrk="1" latinLnBrk="0" hangingPunct="1">
        <a:lnSpc>
          <a:spcPts val="2500"/>
        </a:lnSpc>
        <a:spcBef>
          <a:spcPts val="0"/>
        </a:spcBef>
        <a:buFont typeface="Arial" panose="020B0604020202020204" pitchFamily="34" charset="0"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60000" indent="0" algn="l" defTabSz="914400" rtl="0" eaLnBrk="1" latinLnBrk="0" hangingPunct="1">
        <a:lnSpc>
          <a:spcPts val="2500"/>
        </a:lnSpc>
        <a:spcBef>
          <a:spcPts val="0"/>
        </a:spcBef>
        <a:buFont typeface="Arial" panose="020B0604020202020204" pitchFamily="34" charset="0"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40000" indent="0" algn="l" defTabSz="914400" rtl="0" eaLnBrk="1" latinLnBrk="0" hangingPunct="1">
        <a:lnSpc>
          <a:spcPts val="2000"/>
        </a:lnSpc>
        <a:spcBef>
          <a:spcPts val="0"/>
        </a:spcBef>
        <a:buFont typeface="Arial" panose="020B0604020202020204" pitchFamily="34" charset="0"/>
        <a:buNone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2000"/>
        </a:lnSpc>
        <a:spcBef>
          <a:spcPts val="0"/>
        </a:spcBef>
        <a:buFont typeface="Arial" panose="020B0604020202020204" pitchFamily="34" charset="0"/>
        <a:buNone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088" userDrawn="1">
          <p15:clr>
            <a:srgbClr val="F26B43"/>
          </p15:clr>
        </p15:guide>
        <p15:guide id="2" orient="horz" pos="232" userDrawn="1">
          <p15:clr>
            <a:srgbClr val="F26B43"/>
          </p15:clr>
        </p15:guide>
        <p15:guide id="4" pos="7450" userDrawn="1">
          <p15:clr>
            <a:srgbClr val="F26B43"/>
          </p15:clr>
        </p15:guide>
        <p15:guide id="5" pos="221" userDrawn="1">
          <p15:clr>
            <a:srgbClr val="F26B43"/>
          </p15:clr>
        </p15:guide>
        <p15:guide id="6" pos="454" userDrawn="1">
          <p15:clr>
            <a:srgbClr val="F26B43"/>
          </p15:clr>
        </p15:guide>
        <p15:guide id="7" pos="6894" userDrawn="1">
          <p15:clr>
            <a:srgbClr val="F26B43"/>
          </p15:clr>
        </p15:guide>
        <p15:guide id="8" pos="6656" userDrawn="1">
          <p15:clr>
            <a:srgbClr val="F26B43"/>
          </p15:clr>
        </p15:guide>
        <p15:guide id="9" orient="horz" pos="744" userDrawn="1">
          <p15:clr>
            <a:srgbClr val="F26B43"/>
          </p15:clr>
        </p15:guide>
        <p15:guide id="10" orient="horz" pos="858" userDrawn="1">
          <p15:clr>
            <a:srgbClr val="F26B43"/>
          </p15:clr>
        </p15:guide>
        <p15:guide id="11" orient="horz" pos="965" userDrawn="1">
          <p15:clr>
            <a:srgbClr val="F26B43"/>
          </p15:clr>
        </p15:guide>
        <p15:guide id="12" pos="566" userDrawn="1">
          <p15:clr>
            <a:srgbClr val="F26B43"/>
          </p15:clr>
        </p15:guide>
        <p15:guide id="13" orient="horz" pos="168" userDrawn="1">
          <p15:clr>
            <a:srgbClr val="F26B43"/>
          </p15:clr>
        </p15:guide>
        <p15:guide id="14" pos="344" userDrawn="1">
          <p15:clr>
            <a:srgbClr val="F26B43"/>
          </p15:clr>
        </p15:guide>
        <p15:guide id="15" pos="3512" userDrawn="1">
          <p15:clr>
            <a:srgbClr val="F26B43"/>
          </p15:clr>
        </p15:guide>
        <p15:guide id="16" pos="3688" userDrawn="1">
          <p15:clr>
            <a:srgbClr val="F26B43"/>
          </p15:clr>
        </p15:guide>
        <p15:guide id="17" pos="1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704E86EC-68B8-E040-836F-F097A2290C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4608868"/>
            <a:ext cx="7200000" cy="720000"/>
          </a:xfrm>
        </p:spPr>
        <p:txBody>
          <a:bodyPr/>
          <a:lstStyle/>
          <a:p>
            <a:r>
              <a:rPr lang="nl-NL" dirty="0" smtClean="0"/>
              <a:t>Bibi Klap </a:t>
            </a:r>
          </a:p>
          <a:p>
            <a:r>
              <a:rPr lang="nl-NL" dirty="0" smtClean="0"/>
              <a:t>Longarts, Tergooi MC </a:t>
            </a: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xmlns="" id="{F3249623-B45D-104F-9C98-44F4B41B78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000" y="3883022"/>
            <a:ext cx="7200000" cy="2614977"/>
          </a:xfrm>
        </p:spPr>
        <p:txBody>
          <a:bodyPr/>
          <a:lstStyle/>
          <a:p>
            <a:r>
              <a:rPr lang="nl-NL" dirty="0" smtClean="0"/>
              <a:t>11 </a:t>
            </a:r>
            <a:r>
              <a:rPr lang="nl-NL" dirty="0" smtClean="0"/>
              <a:t>mei 2023 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DC3014FA-FA11-764D-AD72-41F72FF0C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1496708"/>
            <a:ext cx="8839877" cy="1468800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			</a:t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			</a:t>
            </a:r>
            <a:r>
              <a:rPr lang="nl-NL" sz="6000" dirty="0" smtClean="0"/>
              <a:t>COPD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 Leefstijl en samenwerking1</a:t>
            </a:r>
            <a:r>
              <a:rPr lang="nl-NL" baseline="30000" dirty="0" smtClean="0"/>
              <a:t>e</a:t>
            </a:r>
            <a:r>
              <a:rPr lang="nl-NL" dirty="0" smtClean="0"/>
              <a:t> en 2</a:t>
            </a:r>
            <a:r>
              <a:rPr lang="nl-NL" baseline="30000" dirty="0" smtClean="0"/>
              <a:t>e</a:t>
            </a:r>
            <a:r>
              <a:rPr lang="nl-NL" dirty="0" smtClean="0"/>
              <a:t> lijn </a:t>
            </a: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938" y="3640130"/>
            <a:ext cx="43434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2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mtClean="0"/>
              <a:t>geen</a:t>
            </a:r>
            <a:endParaRPr lang="nl-NL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Disclosures</a:t>
            </a:r>
            <a:r>
              <a:rPr lang="nl-NL" dirty="0" smtClean="0"/>
              <a:t> 	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85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xmlns="" id="{03EEAA2F-8CCA-AE46-9CA2-96270B0FB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000" y="1440000"/>
            <a:ext cx="9648000" cy="5076688"/>
          </a:xfrm>
        </p:spPr>
        <p:txBody>
          <a:bodyPr/>
          <a:lstStyle/>
          <a:p>
            <a:pPr lvl="0"/>
            <a:r>
              <a:rPr lang="nl-NL" noProof="1" smtClean="0"/>
              <a:t>COPD: korte update </a:t>
            </a:r>
          </a:p>
          <a:p>
            <a:pPr lvl="0"/>
            <a:r>
              <a:rPr lang="nl-NL" noProof="1" smtClean="0"/>
              <a:t>Stop roken </a:t>
            </a:r>
          </a:p>
          <a:p>
            <a:r>
              <a:rPr lang="nl-NL" noProof="1" smtClean="0"/>
              <a:t>Beweging/ Revalidatie </a:t>
            </a:r>
            <a:endParaRPr lang="nl-NL" noProof="1"/>
          </a:p>
          <a:p>
            <a:pPr lvl="0"/>
            <a:r>
              <a:rPr lang="nl-NL" noProof="1" smtClean="0"/>
              <a:t>Verwerking </a:t>
            </a:r>
          </a:p>
          <a:p>
            <a:pPr lvl="0"/>
            <a:r>
              <a:rPr lang="nl-NL" noProof="1" smtClean="0"/>
              <a:t>Angst en depressie</a:t>
            </a:r>
          </a:p>
          <a:p>
            <a:pPr lvl="0"/>
            <a:r>
              <a:rPr lang="nl-NL" noProof="1" smtClean="0"/>
              <a:t>Wanneer verwijzen </a:t>
            </a:r>
            <a:endParaRPr lang="nl-NL" noProof="1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xmlns="" id="{65B9E6FB-CCE0-9C42-95D5-4EB69D1B2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360000"/>
            <a:ext cx="9692050" cy="900000"/>
          </a:xfrm>
        </p:spPr>
        <p:txBody>
          <a:bodyPr/>
          <a:lstStyle/>
          <a:p>
            <a:r>
              <a:rPr lang="nl-NL" dirty="0" smtClean="0"/>
              <a:t>Inhoud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9076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xmlns="" id="{03EEAA2F-8CCA-AE46-9CA2-96270B0FB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000" y="1440000"/>
            <a:ext cx="9648000" cy="5076688"/>
          </a:xfrm>
        </p:spPr>
        <p:txBody>
          <a:bodyPr>
            <a:normAutofit/>
          </a:bodyPr>
          <a:lstStyle/>
          <a:p>
            <a:pPr marL="342900" lvl="4" indent="-342900">
              <a:buFont typeface="Arial" panose="020B0604020202020204" pitchFamily="34" charset="0"/>
              <a:buChar char="•"/>
            </a:pPr>
            <a:endParaRPr lang="nl-NL" noProof="1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xmlns="" id="{65B9E6FB-CCE0-9C42-95D5-4EB69D1B2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360000"/>
            <a:ext cx="9692050" cy="900000"/>
          </a:xfrm>
        </p:spPr>
        <p:txBody>
          <a:bodyPr/>
          <a:lstStyle/>
          <a:p>
            <a:r>
              <a:rPr lang="nl-NL" dirty="0" smtClean="0"/>
              <a:t>COPD </a:t>
            </a:r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308" y="719231"/>
            <a:ext cx="5943600" cy="251460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51" y="3419475"/>
            <a:ext cx="821055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8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504377"/>
            <a:ext cx="7326140" cy="5537047"/>
          </a:xfrm>
          <a:prstGeom prst="rect">
            <a:avLst/>
          </a:prstGeom>
        </p:spPr>
      </p:pic>
      <p:sp>
        <p:nvSpPr>
          <p:cNvPr id="5" name="Afgeronde rechthoek 4"/>
          <p:cNvSpPr/>
          <p:nvPr/>
        </p:nvSpPr>
        <p:spPr>
          <a:xfrm>
            <a:off x="6367849" y="1927654"/>
            <a:ext cx="2347783" cy="1326292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656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 err="1" smtClean="0"/>
              <a:t>LAMAs</a:t>
            </a:r>
            <a:r>
              <a:rPr lang="nl-NL" dirty="0" smtClean="0"/>
              <a:t> hebben een groter effect op exacerbatie reductie vergeleken met LABA </a:t>
            </a:r>
            <a:r>
              <a:rPr lang="nl-NL" dirty="0" err="1" smtClean="0"/>
              <a:t>and</a:t>
            </a:r>
            <a:r>
              <a:rPr lang="nl-NL" dirty="0" smtClean="0"/>
              <a:t> doen ziekenhuisopnames afnemen </a:t>
            </a:r>
          </a:p>
          <a:p>
            <a:r>
              <a:rPr lang="nl-NL" dirty="0" smtClean="0"/>
              <a:t>Combinatie LABA/LAMA vermindert exacerbaties en symptomen vergeleken met monotherapie 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040" y="360000"/>
            <a:ext cx="7534275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4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40% patiënten met bewezen COPD is actieve roker </a:t>
            </a:r>
          </a:p>
          <a:p>
            <a:r>
              <a:rPr lang="nl-NL" dirty="0" smtClean="0"/>
              <a:t>Negatieve impact prognose en progressie van de </a:t>
            </a:r>
            <a:br>
              <a:rPr lang="nl-NL" dirty="0" smtClean="0"/>
            </a:br>
            <a:r>
              <a:rPr lang="nl-NL" dirty="0" smtClean="0"/>
              <a:t>ziekte </a:t>
            </a:r>
          </a:p>
          <a:p>
            <a:r>
              <a:rPr lang="nl-NL" dirty="0" smtClean="0"/>
              <a:t>Stoppen met roken heeft de grootste invloed </a:t>
            </a:r>
            <a:br>
              <a:rPr lang="nl-NL" dirty="0" smtClean="0"/>
            </a:br>
            <a:r>
              <a:rPr lang="nl-NL" dirty="0" smtClean="0"/>
              <a:t>op het natuurlijk beloop van COPD!</a:t>
            </a:r>
          </a:p>
          <a:p>
            <a:r>
              <a:rPr lang="nl-NL" dirty="0" smtClean="0"/>
              <a:t>Als er tijd wordt gestoken in het stoppen met roken, </a:t>
            </a:r>
            <a:br>
              <a:rPr lang="nl-NL" dirty="0" smtClean="0"/>
            </a:br>
            <a:r>
              <a:rPr lang="nl-NL" dirty="0" smtClean="0"/>
              <a:t>is het lange termijn succes percentage 25% 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Roken </a:t>
            </a:r>
            <a:endParaRPr lang="nl-NL" dirty="0"/>
          </a:p>
        </p:txBody>
      </p:sp>
      <p:pic>
        <p:nvPicPr>
          <p:cNvPr id="1030" name="Picture 6" descr="Benefits of Quitting Smoking Time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234" y="71350"/>
            <a:ext cx="5014766" cy="678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8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2" descr="COPD d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00" y="868790"/>
            <a:ext cx="9753600" cy="539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69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Fysieke activiteit afgenomen bij COPD patiënten </a:t>
            </a:r>
          </a:p>
          <a:p>
            <a:r>
              <a:rPr lang="nl-NL" dirty="0" smtClean="0"/>
              <a:t>Neerwaartse spiraal: </a:t>
            </a:r>
            <a:br>
              <a:rPr lang="nl-NL" dirty="0" smtClean="0"/>
            </a:br>
            <a:r>
              <a:rPr lang="nl-NL" dirty="0" smtClean="0"/>
              <a:t>Afname kwaliteit van leven, meer ziekenhuisopnames en verhoogde mortaliteit </a:t>
            </a:r>
          </a:p>
          <a:p>
            <a:r>
              <a:rPr lang="nl-NL" dirty="0" smtClean="0"/>
              <a:t>Patiënten met hoge symptoomlast (B en E) adviseren rehabilitatie programma/fysiotherapie </a:t>
            </a:r>
          </a:p>
          <a:p>
            <a:endParaRPr lang="nl-NL" dirty="0"/>
          </a:p>
          <a:p>
            <a:pPr marL="0" indent="0">
              <a:lnSpc>
                <a:spcPct val="125000"/>
              </a:lnSpc>
            </a:pPr>
            <a:r>
              <a:rPr lang="nl-NL" altLang="nl-NL" dirty="0" smtClean="0"/>
              <a:t> Wetenschappelijk </a:t>
            </a:r>
            <a:r>
              <a:rPr lang="nl-NL" altLang="nl-NL" dirty="0"/>
              <a:t>onderzoek naar longrevalidatie:</a:t>
            </a:r>
            <a:endParaRPr lang="en-US" altLang="nl-NL" sz="2800" dirty="0"/>
          </a:p>
          <a:p>
            <a:pPr marL="0" indent="0">
              <a:buNone/>
            </a:pPr>
            <a:r>
              <a:rPr lang="nl-NL" altLang="nl-NL" dirty="0" smtClean="0"/>
              <a:t>- Minder </a:t>
            </a:r>
            <a:r>
              <a:rPr lang="nl-NL" altLang="nl-NL" dirty="0"/>
              <a:t>kans op exacerbaties (</a:t>
            </a:r>
            <a:r>
              <a:rPr lang="nl-NL" altLang="nl-NL" dirty="0" smtClean="0"/>
              <a:t>minder ziekenhuisopnames</a:t>
            </a:r>
            <a:r>
              <a:rPr lang="nl-NL" altLang="nl-NL" dirty="0"/>
              <a:t>)</a:t>
            </a:r>
          </a:p>
          <a:p>
            <a:pPr marL="0" indent="0">
              <a:buNone/>
            </a:pPr>
            <a:r>
              <a:rPr lang="nl-NL" altLang="nl-NL" dirty="0" smtClean="0"/>
              <a:t>- Betere </a:t>
            </a:r>
            <a:r>
              <a:rPr lang="nl-NL" altLang="nl-NL" dirty="0"/>
              <a:t>kwaliteit van leven (beter </a:t>
            </a:r>
            <a:r>
              <a:rPr lang="nl-NL" altLang="nl-NL" dirty="0" smtClean="0"/>
              <a:t>lichamelijk, psychisch </a:t>
            </a:r>
            <a:r>
              <a:rPr lang="nl-NL" altLang="nl-NL" dirty="0"/>
              <a:t>en sociaal functioneren)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Beweging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5106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52" y="252743"/>
            <a:ext cx="10060872" cy="599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Meest effectieve therapeutische strategie om </a:t>
            </a:r>
            <a:br>
              <a:rPr lang="nl-NL" dirty="0" smtClean="0"/>
            </a:br>
            <a:r>
              <a:rPr lang="nl-NL" dirty="0" smtClean="0"/>
              <a:t>- kortademigheid te verbeteren</a:t>
            </a:r>
            <a:br>
              <a:rPr lang="nl-NL" dirty="0" smtClean="0"/>
            </a:br>
            <a:r>
              <a:rPr lang="nl-NL" dirty="0" smtClean="0"/>
              <a:t>- gezondheidsstatus te verbeteren </a:t>
            </a:r>
            <a:br>
              <a:rPr lang="nl-NL" dirty="0" smtClean="0"/>
            </a:br>
            <a:r>
              <a:rPr lang="nl-NL" dirty="0" smtClean="0"/>
              <a:t>- toename oefen capaciteit </a:t>
            </a:r>
          </a:p>
          <a:p>
            <a:r>
              <a:rPr lang="nl-NL" dirty="0" smtClean="0"/>
              <a:t>Multidisciplinair</a:t>
            </a:r>
          </a:p>
          <a:p>
            <a:endParaRPr lang="nl-NL" dirty="0"/>
          </a:p>
          <a:p>
            <a:r>
              <a:rPr lang="nl-NL" dirty="0" smtClean="0"/>
              <a:t>Aanleren zelfmanagement belangrijk doel van longrevalidatie </a:t>
            </a:r>
            <a:br>
              <a:rPr lang="nl-NL" dirty="0" smtClean="0"/>
            </a:br>
            <a:r>
              <a:rPr lang="nl-NL" dirty="0" smtClean="0">
                <a:sym typeface="Wingdings" panose="05000000000000000000" pitchFamily="2" charset="2"/>
              </a:rPr>
              <a:t> Voor optimale adaptatie heeft patiënt goede zelf management gedragingen nodig </a:t>
            </a: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Revalidatie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990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455772"/>
            <a:ext cx="9398233" cy="592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5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4 Fases</a:t>
            </a:r>
            <a:br>
              <a:rPr lang="nl-NL" dirty="0" smtClean="0"/>
            </a:br>
            <a:r>
              <a:rPr lang="nl-NL" dirty="0" smtClean="0"/>
              <a:t>- Ontkenning </a:t>
            </a:r>
            <a:br>
              <a:rPr lang="nl-NL" dirty="0" smtClean="0"/>
            </a:br>
            <a:r>
              <a:rPr lang="nl-NL" dirty="0" smtClean="0"/>
              <a:t>- Verzet </a:t>
            </a:r>
            <a:br>
              <a:rPr lang="nl-NL" dirty="0" smtClean="0"/>
            </a:br>
            <a:r>
              <a:rPr lang="nl-NL" dirty="0" smtClean="0"/>
              <a:t>- Verdriet</a:t>
            </a:r>
            <a:br>
              <a:rPr lang="nl-NL" dirty="0" smtClean="0"/>
            </a:br>
            <a:r>
              <a:rPr lang="nl-NL" dirty="0" smtClean="0"/>
              <a:t>- Acceptatie </a:t>
            </a:r>
            <a:br>
              <a:rPr lang="nl-NL" dirty="0" smtClean="0"/>
            </a:br>
            <a:endParaRPr lang="nl-NL" dirty="0"/>
          </a:p>
          <a:p>
            <a:r>
              <a:rPr lang="nl-NL" dirty="0" smtClean="0"/>
              <a:t>Acceptatie als basis voor adaptatie (gedragsverandering) </a:t>
            </a:r>
          </a:p>
          <a:p>
            <a:r>
              <a:rPr lang="nl-NL" dirty="0" smtClean="0"/>
              <a:t>Het gaat niet om ‘acceptatie’ maar om de stadia daarvoor 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Verwerking 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207" y="3978344"/>
            <a:ext cx="605790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09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Gedragsverandering kan alleen als de patiënt aan het werk is </a:t>
            </a:r>
            <a:br>
              <a:rPr lang="nl-NL" dirty="0" smtClean="0"/>
            </a:br>
            <a:r>
              <a:rPr lang="nl-NL" dirty="0" smtClean="0"/>
              <a:t>(en daarmee verantwoordelijkheid neemt over eigen gedrag) </a:t>
            </a:r>
          </a:p>
          <a:p>
            <a:r>
              <a:rPr lang="nl-NL" dirty="0" smtClean="0"/>
              <a:t>Dus: leg de bal bij de patiënt! </a:t>
            </a:r>
          </a:p>
          <a:p>
            <a:endParaRPr lang="nl-NL" dirty="0"/>
          </a:p>
          <a:p>
            <a:r>
              <a:rPr lang="nl-NL" dirty="0" smtClean="0"/>
              <a:t>Hoe? </a:t>
            </a:r>
            <a:br>
              <a:rPr lang="nl-NL" dirty="0" smtClean="0"/>
            </a:br>
            <a:r>
              <a:rPr lang="nl-NL" dirty="0" smtClean="0">
                <a:sym typeface="Wingdings" panose="05000000000000000000" pitchFamily="2" charset="2"/>
              </a:rPr>
              <a:t></a:t>
            </a:r>
            <a:r>
              <a:rPr lang="nl-NL" dirty="0" smtClean="0"/>
              <a:t> Blijf vragen stellen: ‘wat wilt u bereiken’, ‘hoe gaat u dat aanpakken’</a:t>
            </a:r>
            <a:br>
              <a:rPr lang="nl-NL" dirty="0" smtClean="0"/>
            </a:br>
            <a:r>
              <a:rPr lang="nl-NL" dirty="0" smtClean="0">
                <a:sym typeface="Wingdings" panose="05000000000000000000" pitchFamily="2" charset="2"/>
              </a:rPr>
              <a:t> Géén suggestieve vragen (vind u ook niet…, zou u ook niet…) </a:t>
            </a:r>
          </a:p>
          <a:p>
            <a:endParaRPr lang="nl-NL" dirty="0">
              <a:sym typeface="Wingdings" panose="05000000000000000000" pitchFamily="2" charset="2"/>
            </a:endParaRPr>
          </a:p>
          <a:p>
            <a:r>
              <a:rPr lang="nl-NL" dirty="0" smtClean="0">
                <a:sym typeface="Wingdings" panose="05000000000000000000" pitchFamily="2" charset="2"/>
              </a:rPr>
              <a:t>Empathie tonen: laat verbaal en no-verbaal merken dat je de wereld begrijpt zoals de patiënt die beleeft </a:t>
            </a:r>
          </a:p>
          <a:p>
            <a:r>
              <a:rPr lang="nl-NL" dirty="0" smtClean="0">
                <a:sym typeface="Wingdings" panose="05000000000000000000" pitchFamily="2" charset="2"/>
              </a:rPr>
              <a:t>Normaliseren: negatieve emoties normaal maken (het is ook moeilijk om te accepteren dat je dingen niet meer kunt doen zoals je gewend bent) </a:t>
            </a:r>
          </a:p>
          <a:p>
            <a:r>
              <a:rPr lang="nl-NL" dirty="0" smtClean="0">
                <a:sym typeface="Wingdings" panose="05000000000000000000" pitchFamily="2" charset="2"/>
              </a:rPr>
              <a:t>Ben oprecht! </a:t>
            </a:r>
          </a:p>
          <a:p>
            <a:r>
              <a:rPr lang="nl-NL" b="1" dirty="0" smtClean="0">
                <a:sym typeface="Wingdings" panose="05000000000000000000" pitchFamily="2" charset="2"/>
              </a:rPr>
              <a:t>Niet: </a:t>
            </a:r>
            <a:r>
              <a:rPr lang="nl-NL" dirty="0" smtClean="0">
                <a:sym typeface="Wingdings" panose="05000000000000000000" pitchFamily="2" charset="2"/>
              </a:rPr>
              <a:t>troosten, er omheen draaien 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Gesprekstechniek 		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5839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Angst, somberheid en depressie </a:t>
            </a:r>
            <a:endParaRPr lang="nl-NL" dirty="0"/>
          </a:p>
        </p:txBody>
      </p:sp>
      <p:pic>
        <p:nvPicPr>
          <p:cNvPr id="1026" name="Picture 2" descr="Somber en depressief door hersenletsel - Verder met Hersenlets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477" y="1440000"/>
            <a:ext cx="7441028" cy="533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2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124170"/>
            <a:ext cx="7145131" cy="434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5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Gevolgen angst bij COPD </a:t>
            </a:r>
            <a:endParaRPr lang="nl-NL" dirty="0"/>
          </a:p>
        </p:txBody>
      </p:sp>
      <p:pic>
        <p:nvPicPr>
          <p:cNvPr id="5" name="Tijdelijke aanduiding voor inhoud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615393"/>
            <a:ext cx="8565622" cy="43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9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Bij inspanning: benauwdheid is normaal en geen reden tot inactiviteit  </a:t>
            </a:r>
          </a:p>
          <a:p>
            <a:r>
              <a:rPr lang="nl-NL" dirty="0" smtClean="0"/>
              <a:t>Nemen extra medicatie </a:t>
            </a:r>
          </a:p>
          <a:p>
            <a:r>
              <a:rPr lang="nl-NL" dirty="0" smtClean="0"/>
              <a:t>Let op de ademhaling</a:t>
            </a:r>
          </a:p>
          <a:p>
            <a:r>
              <a:rPr lang="nl-NL" dirty="0" smtClean="0"/>
              <a:t>Inspanning niet vermijden van dit leidt tot meer benauwdheid </a:t>
            </a:r>
            <a:br>
              <a:rPr lang="nl-NL" dirty="0" smtClean="0"/>
            </a:br>
            <a:r>
              <a:rPr lang="nl-NL" dirty="0" smtClean="0"/>
              <a:t>op de lange termijn</a:t>
            </a:r>
          </a:p>
          <a:p>
            <a:r>
              <a:rPr lang="nl-NL" dirty="0" smtClean="0"/>
              <a:t>Verwijzing fysiotherapie (psycholoog, ergotherapeut </a:t>
            </a:r>
            <a:r>
              <a:rPr lang="nl-NL" dirty="0" err="1" smtClean="0"/>
              <a:t>etc</a:t>
            </a:r>
            <a:r>
              <a:rPr lang="nl-NL" dirty="0" smtClean="0"/>
              <a:t>) </a:t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Doorbreken angstcirkel 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161" y="1858018"/>
            <a:ext cx="3199542" cy="447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5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Somberheid: gevoel dat iedereen wel kent </a:t>
            </a:r>
          </a:p>
          <a:p>
            <a:r>
              <a:rPr lang="nl-NL" dirty="0" smtClean="0"/>
              <a:t>Normale reactie op tegenslag, verlies of teleurstelling</a:t>
            </a:r>
          </a:p>
          <a:p>
            <a:r>
              <a:rPr lang="nl-NL" dirty="0" smtClean="0"/>
              <a:t>Depressie is een ziekte en komt minder vaak voor </a:t>
            </a:r>
          </a:p>
          <a:p>
            <a:endParaRPr lang="nl-NL" dirty="0"/>
          </a:p>
          <a:p>
            <a:r>
              <a:rPr lang="nl-NL" dirty="0" smtClean="0"/>
              <a:t>Symptomen van depressie:</a:t>
            </a:r>
            <a:br>
              <a:rPr lang="nl-NL" dirty="0" smtClean="0"/>
            </a:br>
            <a:r>
              <a:rPr lang="nl-NL" dirty="0" smtClean="0"/>
              <a:t>- Hopeloosheid</a:t>
            </a:r>
            <a:br>
              <a:rPr lang="nl-NL" dirty="0" smtClean="0"/>
            </a:br>
            <a:r>
              <a:rPr lang="nl-NL" dirty="0" smtClean="0"/>
              <a:t>- Machteloosheid </a:t>
            </a:r>
            <a:br>
              <a:rPr lang="nl-NL" dirty="0" smtClean="0"/>
            </a:br>
            <a:r>
              <a:rPr lang="nl-NL" dirty="0" smtClean="0"/>
              <a:t>- </a:t>
            </a:r>
            <a:r>
              <a:rPr lang="nl-NL" dirty="0" err="1" smtClean="0"/>
              <a:t>Negativiteit</a:t>
            </a:r>
            <a:r>
              <a:rPr lang="nl-NL" dirty="0" smtClean="0"/>
              <a:t> </a:t>
            </a: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- </a:t>
            </a:r>
            <a:r>
              <a:rPr lang="nl-NL" dirty="0" err="1" smtClean="0"/>
              <a:t>Iniatiefloos</a:t>
            </a:r>
            <a:r>
              <a:rPr lang="nl-NL" dirty="0" smtClean="0"/>
              <a:t>  </a:t>
            </a:r>
            <a:br>
              <a:rPr lang="nl-NL" dirty="0" smtClean="0"/>
            </a:br>
            <a:r>
              <a:rPr lang="nl-NL" dirty="0" smtClean="0"/>
              <a:t>- Nergens van genieten / nauwelijks interesses </a:t>
            </a:r>
            <a:br>
              <a:rPr lang="nl-NL" dirty="0" smtClean="0"/>
            </a:br>
            <a:r>
              <a:rPr lang="nl-NL" dirty="0" smtClean="0"/>
              <a:t>- Denken aan de dood 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Somberheid en depressie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159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Actief blijven en contacten aanhouden </a:t>
            </a:r>
            <a:br>
              <a:rPr lang="nl-NL" dirty="0" smtClean="0"/>
            </a:br>
            <a:r>
              <a:rPr lang="nl-NL" dirty="0" smtClean="0"/>
              <a:t>- niet wachten tot je ‘zin krijgt’ </a:t>
            </a:r>
          </a:p>
          <a:p>
            <a:r>
              <a:rPr lang="nl-NL" dirty="0" smtClean="0"/>
              <a:t>Instellen van een </a:t>
            </a:r>
            <a:r>
              <a:rPr lang="nl-NL" dirty="0" err="1" smtClean="0"/>
              <a:t>dagstructuur</a:t>
            </a:r>
            <a:r>
              <a:rPr lang="nl-NL" dirty="0" smtClean="0"/>
              <a:t> </a:t>
            </a:r>
          </a:p>
          <a:p>
            <a:r>
              <a:rPr lang="nl-NL" dirty="0" smtClean="0"/>
              <a:t>Inbouwen rustmomenten </a:t>
            </a:r>
          </a:p>
          <a:p>
            <a:r>
              <a:rPr lang="nl-NL" dirty="0" smtClean="0"/>
              <a:t>Let op dingen die beter gaan dan verwacht </a:t>
            </a:r>
          </a:p>
          <a:p>
            <a:r>
              <a:rPr lang="nl-NL" dirty="0" smtClean="0"/>
              <a:t>Beschrijf of bespreek gevoelens in plaats van te piekeren </a:t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Omgaan met somberheid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82081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Recidiverende exacerbaties </a:t>
            </a:r>
          </a:p>
          <a:p>
            <a:r>
              <a:rPr lang="nl-NL" dirty="0" smtClean="0"/>
              <a:t>‘vastlopen’ </a:t>
            </a:r>
          </a:p>
          <a:p>
            <a:r>
              <a:rPr lang="nl-NL" dirty="0" smtClean="0"/>
              <a:t>Twijfel diagnose (</a:t>
            </a:r>
            <a:r>
              <a:rPr lang="nl-NL" dirty="0" err="1" smtClean="0"/>
              <a:t>bijv</a:t>
            </a:r>
            <a:r>
              <a:rPr lang="nl-NL" dirty="0" smtClean="0"/>
              <a:t> component astma) </a:t>
            </a:r>
          </a:p>
          <a:p>
            <a:r>
              <a:rPr lang="nl-NL" dirty="0" smtClean="0"/>
              <a:t>Voor aanvullende therapie: longrevalidatie, </a:t>
            </a:r>
            <a:r>
              <a:rPr lang="nl-NL" dirty="0" err="1" smtClean="0"/>
              <a:t>bronchoscopische</a:t>
            </a:r>
            <a:r>
              <a:rPr lang="nl-NL" dirty="0" smtClean="0"/>
              <a:t> interventies, transplantatie </a:t>
            </a:r>
            <a:r>
              <a:rPr lang="nl-NL" dirty="0" err="1" smtClean="0"/>
              <a:t>etc</a:t>
            </a:r>
            <a:r>
              <a:rPr lang="nl-NL" dirty="0" smtClean="0"/>
              <a:t>  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Wanneer verwijzen naar de 2</a:t>
            </a:r>
            <a:r>
              <a:rPr lang="nl-NL" baseline="30000" dirty="0" smtClean="0"/>
              <a:t>e</a:t>
            </a:r>
            <a:r>
              <a:rPr lang="nl-NL" dirty="0" smtClean="0"/>
              <a:t> lijn?	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1058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xmlns="" id="{FEC8A570-22AB-DE45-93E1-53176C19C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360000"/>
            <a:ext cx="9692050" cy="1468800"/>
          </a:xfrm>
        </p:spPr>
        <p:txBody>
          <a:bodyPr/>
          <a:lstStyle/>
          <a:p>
            <a:r>
              <a:rPr lang="nl-NL" dirty="0"/>
              <a:t>Bedankt!</a:t>
            </a:r>
          </a:p>
        </p:txBody>
      </p:sp>
    </p:spTree>
    <p:extLst>
      <p:ext uri="{BB962C8B-B14F-4D97-AF65-F5344CB8AC3E}">
        <p14:creationId xmlns:p14="http://schemas.microsoft.com/office/powerpoint/2010/main" val="31179218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TERGOOIMC">
      <a:dk1>
        <a:srgbClr val="3E3C40"/>
      </a:dk1>
      <a:lt1>
        <a:srgbClr val="FFFFFF"/>
      </a:lt1>
      <a:dk2>
        <a:srgbClr val="006134"/>
      </a:dk2>
      <a:lt2>
        <a:srgbClr val="FEFFFF"/>
      </a:lt2>
      <a:accent1>
        <a:srgbClr val="5CA51E"/>
      </a:accent1>
      <a:accent2>
        <a:srgbClr val="C90019"/>
      </a:accent2>
      <a:accent3>
        <a:srgbClr val="006134"/>
      </a:accent3>
      <a:accent4>
        <a:srgbClr val="933489"/>
      </a:accent4>
      <a:accent5>
        <a:srgbClr val="E08603"/>
      </a:accent5>
      <a:accent6>
        <a:srgbClr val="008AC2"/>
      </a:accent6>
      <a:hlink>
        <a:srgbClr val="0432FF"/>
      </a:hlink>
      <a:folHlink>
        <a:srgbClr val="AA794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rgooiMC_Powerpoint.potx" id="{37F58B73-0BA3-4251-8FA2-1852848BD779}" vid="{768E5C36-37A5-4558-8715-48EF8C8F4CB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04E3BC1B9F8B4683B5F45254A2EF59" ma:contentTypeVersion="16" ma:contentTypeDescription="Een nieuw document maken." ma:contentTypeScope="" ma:versionID="949672b2a01b0dfe3935c045a7cce184">
  <xsd:schema xmlns:xsd="http://www.w3.org/2001/XMLSchema" xmlns:xs="http://www.w3.org/2001/XMLSchema" xmlns:p="http://schemas.microsoft.com/office/2006/metadata/properties" xmlns:ns2="02d7853b-d75d-4c50-bdc5-f99958211bb2" xmlns:ns3="d5b3e424-b0ed-482e-b9bb-ad1a49d09ebd" targetNamespace="http://schemas.microsoft.com/office/2006/metadata/properties" ma:root="true" ma:fieldsID="085d5d10d0183a434778d41b712435f0" ns2:_="" ns3:_="">
    <xsd:import namespace="02d7853b-d75d-4c50-bdc5-f99958211bb2"/>
    <xsd:import namespace="d5b3e424-b0ed-482e-b9bb-ad1a49d09eb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d7853b-d75d-4c50-bdc5-f99958211bb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bfd8285-7118-4bc3-ba15-c3805359fcb6}" ma:internalName="TaxCatchAll" ma:showField="CatchAllData" ma:web="02d7853b-d75d-4c50-bdc5-f99958211b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b3e424-b0ed-482e-b9bb-ad1a49d09e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3d408531-16bf-4205-8b2e-2741fafa2d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b3e424-b0ed-482e-b9bb-ad1a49d09ebd">
      <Terms xmlns="http://schemas.microsoft.com/office/infopath/2007/PartnerControls"/>
    </lcf76f155ced4ddcb4097134ff3c332f>
    <TaxCatchAll xmlns="02d7853b-d75d-4c50-bdc5-f99958211bb2" xsi:nil="true"/>
  </documentManagement>
</p:properties>
</file>

<file path=customXml/itemProps1.xml><?xml version="1.0" encoding="utf-8"?>
<ds:datastoreItem xmlns:ds="http://schemas.openxmlformats.org/officeDocument/2006/customXml" ds:itemID="{2049728B-92D3-4417-9043-13D6784E57D3}"/>
</file>

<file path=customXml/itemProps2.xml><?xml version="1.0" encoding="utf-8"?>
<ds:datastoreItem xmlns:ds="http://schemas.openxmlformats.org/officeDocument/2006/customXml" ds:itemID="{C76D9F66-23A8-40B2-B0AD-4BC69B186B99}"/>
</file>

<file path=customXml/itemProps3.xml><?xml version="1.0" encoding="utf-8"?>
<ds:datastoreItem xmlns:ds="http://schemas.openxmlformats.org/officeDocument/2006/customXml" ds:itemID="{D1ED5D69-6116-4D09-8C03-5B1859E0FB53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752</TotalTime>
  <Words>209</Words>
  <Application>Microsoft Office PowerPoint</Application>
  <PresentationFormat>Breedbeeld</PresentationFormat>
  <Paragraphs>86</Paragraphs>
  <Slides>22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Kantoorthema</vt:lpstr>
      <vt:lpstr>        COPD   Leefstijl en samenwerking1e en 2e lijn </vt:lpstr>
      <vt:lpstr>Disclosures  </vt:lpstr>
      <vt:lpstr>Inhoud </vt:lpstr>
      <vt:lpstr>COPD </vt:lpstr>
      <vt:lpstr>PowerPoint-presentatie</vt:lpstr>
      <vt:lpstr>PowerPoint-presentatie</vt:lpstr>
      <vt:lpstr>Roken </vt:lpstr>
      <vt:lpstr>PowerPoint-presentatie</vt:lpstr>
      <vt:lpstr>Beweging</vt:lpstr>
      <vt:lpstr>PowerPoint-presentatie</vt:lpstr>
      <vt:lpstr>Revalidatie </vt:lpstr>
      <vt:lpstr>PowerPoint-presentatie</vt:lpstr>
      <vt:lpstr>Verwerking </vt:lpstr>
      <vt:lpstr>Gesprekstechniek   </vt:lpstr>
      <vt:lpstr>Angst, somberheid en depressie </vt:lpstr>
      <vt:lpstr>PowerPoint-presentatie</vt:lpstr>
      <vt:lpstr>Gevolgen angst bij COPD </vt:lpstr>
      <vt:lpstr>Doorbreken angstcirkel </vt:lpstr>
      <vt:lpstr>Somberheid en depressie</vt:lpstr>
      <vt:lpstr>Omgaan met somberheid </vt:lpstr>
      <vt:lpstr>Wanneer verwijzen naar de 2e lijn? </vt:lpstr>
      <vt:lpstr>Bedankt!</vt:lpstr>
    </vt:vector>
  </TitlesOfParts>
  <Company>Tergooi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COPD: 1e en 2e lijn </dc:title>
  <dc:creator>Klap, Bibi</dc:creator>
  <cp:lastModifiedBy>Klap, Bibi</cp:lastModifiedBy>
  <cp:revision>24</cp:revision>
  <dcterms:created xsi:type="dcterms:W3CDTF">2023-03-20T15:40:48Z</dcterms:created>
  <dcterms:modified xsi:type="dcterms:W3CDTF">2023-05-08T10:02:06Z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0x0101008D04E3BC1B9F8B4683B5F45254A2EF59</vt:lpwstr>
  </property>
</Properties>
</file>