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7"/>
  </p:notesMasterIdLst>
  <p:sldIdLst>
    <p:sldId id="256" r:id="rId3"/>
    <p:sldId id="263" r:id="rId4"/>
    <p:sldId id="259" r:id="rId5"/>
    <p:sldId id="266" r:id="rId6"/>
  </p:sldIdLst>
  <p:sldSz cx="16257588" cy="9144000"/>
  <p:notesSz cx="10287000" cy="18288000"/>
  <p:defaultTextStyle>
    <a:lvl1pPr marL="0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6390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2780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19170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25560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31950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38339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44730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51119" algn="l" defTabSz="81278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C42"/>
    <a:srgbClr val="72DA9C"/>
    <a:srgbClr val="F2695A"/>
    <a:srgbClr val="253A56"/>
    <a:srgbClr val="BABFC6"/>
    <a:srgbClr val="FFFFFF"/>
    <a:srgbClr val="FAF8F6"/>
    <a:srgbClr val="697786"/>
    <a:srgbClr val="8C949E"/>
    <a:srgbClr val="0E28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07"/>
    <p:restoredTop sz="96327"/>
  </p:normalViewPr>
  <p:slideViewPr>
    <p:cSldViewPr snapToGrid="0" snapToObjects="1">
      <p:cViewPr varScale="1">
        <p:scale>
          <a:sx n="85" d="100"/>
          <a:sy n="85" d="100"/>
        </p:scale>
        <p:origin x="93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6" d="100"/>
          <a:sy n="46" d="100"/>
        </p:scale>
        <p:origin x="49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ette Langezaal" userId="d010548f-4a3c-43de-903c-092bb05d66b2" providerId="ADAL" clId="{6D985A93-2E0C-4D12-8198-3E605EA73A07}"/>
    <pc:docChg chg="delSld modSld">
      <pc:chgData name="Mirette Langezaal" userId="d010548f-4a3c-43de-903c-092bb05d66b2" providerId="ADAL" clId="{6D985A93-2E0C-4D12-8198-3E605EA73A07}" dt="2024-05-14T13:23:17.506" v="13" actId="47"/>
      <pc:docMkLst>
        <pc:docMk/>
      </pc:docMkLst>
      <pc:sldChg chg="modSp mod">
        <pc:chgData name="Mirette Langezaal" userId="d010548f-4a3c-43de-903c-092bb05d66b2" providerId="ADAL" clId="{6D985A93-2E0C-4D12-8198-3E605EA73A07}" dt="2024-05-14T13:22:39.101" v="6" actId="20577"/>
        <pc:sldMkLst>
          <pc:docMk/>
          <pc:sldMk cId="4093372112" sldId="256"/>
        </pc:sldMkLst>
        <pc:spChg chg="mod">
          <ac:chgData name="Mirette Langezaal" userId="d010548f-4a3c-43de-903c-092bb05d66b2" providerId="ADAL" clId="{6D985A93-2E0C-4D12-8198-3E605EA73A07}" dt="2024-05-14T13:22:39.101" v="6" actId="20577"/>
          <ac:spMkLst>
            <pc:docMk/>
            <pc:sldMk cId="4093372112" sldId="256"/>
            <ac:spMk id="4" creationId="{45506FE4-DCE5-CAD7-1239-265710171324}"/>
          </ac:spMkLst>
        </pc:spChg>
      </pc:sldChg>
      <pc:sldChg chg="del">
        <pc:chgData name="Mirette Langezaal" userId="d010548f-4a3c-43de-903c-092bb05d66b2" providerId="ADAL" clId="{6D985A93-2E0C-4D12-8198-3E605EA73A07}" dt="2024-05-14T13:22:31.738" v="1" actId="47"/>
        <pc:sldMkLst>
          <pc:docMk/>
          <pc:sldMk cId="447700184" sldId="257"/>
        </pc:sldMkLst>
      </pc:sldChg>
      <pc:sldChg chg="modSp mod">
        <pc:chgData name="Mirette Langezaal" userId="d010548f-4a3c-43de-903c-092bb05d66b2" providerId="ADAL" clId="{6D985A93-2E0C-4D12-8198-3E605EA73A07}" dt="2024-05-14T13:22:58.045" v="10" actId="20577"/>
        <pc:sldMkLst>
          <pc:docMk/>
          <pc:sldMk cId="3739984750" sldId="259"/>
        </pc:sldMkLst>
        <pc:spChg chg="mod">
          <ac:chgData name="Mirette Langezaal" userId="d010548f-4a3c-43de-903c-092bb05d66b2" providerId="ADAL" clId="{6D985A93-2E0C-4D12-8198-3E605EA73A07}" dt="2024-05-14T13:22:58.045" v="10" actId="20577"/>
          <ac:spMkLst>
            <pc:docMk/>
            <pc:sldMk cId="3739984750" sldId="259"/>
            <ac:spMk id="5" creationId="{42EFD590-2E3B-0A32-E945-C046C892CFC9}"/>
          </ac:spMkLst>
        </pc:spChg>
      </pc:sldChg>
      <pc:sldChg chg="modSp mod">
        <pc:chgData name="Mirette Langezaal" userId="d010548f-4a3c-43de-903c-092bb05d66b2" providerId="ADAL" clId="{6D985A93-2E0C-4D12-8198-3E605EA73A07}" dt="2024-05-14T13:22:51.423" v="8" actId="20577"/>
        <pc:sldMkLst>
          <pc:docMk/>
          <pc:sldMk cId="2933145947" sldId="263"/>
        </pc:sldMkLst>
        <pc:spChg chg="mod">
          <ac:chgData name="Mirette Langezaal" userId="d010548f-4a3c-43de-903c-092bb05d66b2" providerId="ADAL" clId="{6D985A93-2E0C-4D12-8198-3E605EA73A07}" dt="2024-05-14T13:22:51.423" v="8" actId="20577"/>
          <ac:spMkLst>
            <pc:docMk/>
            <pc:sldMk cId="2933145947" sldId="263"/>
            <ac:spMk id="13" creationId="{083BF1DD-8E96-0888-CCFB-76E9ED367197}"/>
          </ac:spMkLst>
        </pc:spChg>
      </pc:sldChg>
      <pc:sldChg chg="del">
        <pc:chgData name="Mirette Langezaal" userId="d010548f-4a3c-43de-903c-092bb05d66b2" providerId="ADAL" clId="{6D985A93-2E0C-4D12-8198-3E605EA73A07}" dt="2024-05-14T13:22:22.593" v="0" actId="47"/>
        <pc:sldMkLst>
          <pc:docMk/>
          <pc:sldMk cId="1767825999" sldId="265"/>
        </pc:sldMkLst>
      </pc:sldChg>
      <pc:sldChg chg="modSp mod">
        <pc:chgData name="Mirette Langezaal" userId="d010548f-4a3c-43de-903c-092bb05d66b2" providerId="ADAL" clId="{6D985A93-2E0C-4D12-8198-3E605EA73A07}" dt="2024-05-14T13:23:05.467" v="12" actId="20577"/>
        <pc:sldMkLst>
          <pc:docMk/>
          <pc:sldMk cId="2730151757" sldId="266"/>
        </pc:sldMkLst>
        <pc:spChg chg="mod">
          <ac:chgData name="Mirette Langezaal" userId="d010548f-4a3c-43de-903c-092bb05d66b2" providerId="ADAL" clId="{6D985A93-2E0C-4D12-8198-3E605EA73A07}" dt="2024-05-14T13:23:05.467" v="12" actId="20577"/>
          <ac:spMkLst>
            <pc:docMk/>
            <pc:sldMk cId="2730151757" sldId="266"/>
            <ac:spMk id="10" creationId="{21AF5E0D-9039-19A8-C3D4-2DE804AEC256}"/>
          </ac:spMkLst>
        </pc:spChg>
      </pc:sldChg>
      <pc:sldChg chg="del">
        <pc:chgData name="Mirette Langezaal" userId="d010548f-4a3c-43de-903c-092bb05d66b2" providerId="ADAL" clId="{6D985A93-2E0C-4D12-8198-3E605EA73A07}" dt="2024-05-14T13:23:17.506" v="13" actId="47"/>
        <pc:sldMkLst>
          <pc:docMk/>
          <pc:sldMk cId="4263534243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9991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1pPr>
    <a:lvl2pPr marL="406390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2pPr>
    <a:lvl3pPr marL="812780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3pPr>
    <a:lvl4pPr marL="1219170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4pPr>
    <a:lvl5pPr marL="1625560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5pPr>
    <a:lvl6pPr marL="2031950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6pPr>
    <a:lvl7pPr marL="2438339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7pPr>
    <a:lvl8pPr marL="2844730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8pPr>
    <a:lvl9pPr marL="3251119" algn="l" defTabSz="81278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nl-NL" dirty="0">
              <a:latin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178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nl-NL" dirty="0">
              <a:latin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940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m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8C5AD6DA-B99A-31BA-032C-8330BC6258A8}"/>
              </a:ext>
            </a:extLst>
          </p:cNvPr>
          <p:cNvSpPr/>
          <p:nvPr userDrawn="1"/>
        </p:nvSpPr>
        <p:spPr>
          <a:xfrm>
            <a:off x="973789" y="7542705"/>
            <a:ext cx="7531233" cy="98559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98C7CC-1885-F4ED-7FAC-2EB7D15A2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3789" y="4566173"/>
            <a:ext cx="6264765" cy="2622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nl-NL" sz="6400" b="0" i="0" kern="1200" baseline="0" dirty="0" smtClean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Hier komt de titel</a:t>
            </a:r>
          </a:p>
        </p:txBody>
      </p:sp>
      <p:sp>
        <p:nvSpPr>
          <p:cNvPr id="86" name="Tijdelijke aanduiding voor tekst 5">
            <a:extLst>
              <a:ext uri="{FF2B5EF4-FFF2-40B4-BE49-F238E27FC236}">
                <a16:creationId xmlns:a16="http://schemas.microsoft.com/office/drawing/2014/main" id="{3A52239B-62AB-09F5-05C3-C5211AE604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789" y="7550138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buNone/>
              <a:defRPr lang="nl-NL" sz="2600" b="0" i="0" kern="0" spc="-7" dirty="0">
                <a:solidFill>
                  <a:srgbClr val="F2695A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Subtitel komt hier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3BBA4CE-20B6-1DD6-47AC-22C4789B0C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789" y="969484"/>
            <a:ext cx="3400831" cy="839573"/>
          </a:xfrm>
          <a:prstGeom prst="rect">
            <a:avLst/>
          </a:prstGeom>
        </p:spPr>
      </p:pic>
      <p:sp>
        <p:nvSpPr>
          <p:cNvPr id="84" name="Tijdelijke aanduiding voor afbeelding 4">
            <a:extLst>
              <a:ext uri="{FF2B5EF4-FFF2-40B4-BE49-F238E27FC236}">
                <a16:creationId xmlns:a16="http://schemas.microsoft.com/office/drawing/2014/main" id="{F5908FA8-6F63-6BE6-F580-B49D35F636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20000" y="0"/>
            <a:ext cx="8637588" cy="9144000"/>
          </a:xfrm>
          <a:prstGeom prst="rect">
            <a:avLst/>
          </a:prstGeom>
          <a:noFill/>
          <a:effectLst>
            <a:softEdge rad="0"/>
          </a:effectLst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ro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86D7D4A0-8561-39AC-31A2-63797BF5ECA8}"/>
              </a:ext>
            </a:extLst>
          </p:cNvPr>
          <p:cNvSpPr/>
          <p:nvPr userDrawn="1"/>
        </p:nvSpPr>
        <p:spPr>
          <a:xfrm>
            <a:off x="0" y="0"/>
            <a:ext cx="16257588" cy="9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C5AD6DA-B99A-31BA-032C-8330BC6258A8}"/>
              </a:ext>
            </a:extLst>
          </p:cNvPr>
          <p:cNvSpPr/>
          <p:nvPr userDrawn="1"/>
        </p:nvSpPr>
        <p:spPr>
          <a:xfrm>
            <a:off x="973789" y="7319745"/>
            <a:ext cx="6958356" cy="9855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98C7CC-1885-F4ED-7FAC-2EB7D15A2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3789" y="4566173"/>
            <a:ext cx="6264765" cy="2622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nl-NL" sz="6400" b="0" i="0" kern="1200" baseline="0" dirty="0" smtClean="0">
                <a:solidFill>
                  <a:srgbClr val="0E2855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Hier komt de titel</a:t>
            </a:r>
          </a:p>
        </p:txBody>
      </p:sp>
      <p:sp>
        <p:nvSpPr>
          <p:cNvPr id="86" name="Tijdelijke aanduiding voor tekst 5">
            <a:extLst>
              <a:ext uri="{FF2B5EF4-FFF2-40B4-BE49-F238E27FC236}">
                <a16:creationId xmlns:a16="http://schemas.microsoft.com/office/drawing/2014/main" id="{3A52239B-62AB-09F5-05C3-C5211AE604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789" y="7550138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buNone/>
              <a:defRPr lang="nl-NL" sz="2600" b="0" i="0" kern="0" spc="-7" dirty="0">
                <a:solidFill>
                  <a:schemeClr val="bg1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Subtitel komt hier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AD4F01E4-C134-55D5-9AE3-727301584C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789" y="969484"/>
            <a:ext cx="3400830" cy="83320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10AF0D60-7B1C-DA3D-5829-E6F0779DA1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1506" y="904523"/>
            <a:ext cx="7170422" cy="717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99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86D7D4A0-8561-39AC-31A2-63797BF5ECA8}"/>
              </a:ext>
            </a:extLst>
          </p:cNvPr>
          <p:cNvSpPr/>
          <p:nvPr userDrawn="1"/>
        </p:nvSpPr>
        <p:spPr>
          <a:xfrm>
            <a:off x="0" y="0"/>
            <a:ext cx="16257588" cy="914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C5AD6DA-B99A-31BA-032C-8330BC6258A8}"/>
              </a:ext>
            </a:extLst>
          </p:cNvPr>
          <p:cNvSpPr/>
          <p:nvPr userDrawn="1"/>
        </p:nvSpPr>
        <p:spPr>
          <a:xfrm>
            <a:off x="973789" y="7319745"/>
            <a:ext cx="6958356" cy="9855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98C7CC-1885-F4ED-7FAC-2EB7D15A2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3789" y="4566173"/>
            <a:ext cx="6264765" cy="2622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nl-NL" sz="6400" b="0" i="0" kern="1200" baseline="0" dirty="0" smtClean="0">
                <a:solidFill>
                  <a:srgbClr val="0E2855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Hier komt de titel</a:t>
            </a:r>
          </a:p>
        </p:txBody>
      </p:sp>
      <p:sp>
        <p:nvSpPr>
          <p:cNvPr id="86" name="Tijdelijke aanduiding voor tekst 5">
            <a:extLst>
              <a:ext uri="{FF2B5EF4-FFF2-40B4-BE49-F238E27FC236}">
                <a16:creationId xmlns:a16="http://schemas.microsoft.com/office/drawing/2014/main" id="{3A52239B-62AB-09F5-05C3-C5211AE604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789" y="7550138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buNone/>
              <a:defRPr lang="nl-NL" sz="2600" b="0" i="0" kern="0" spc="-7" dirty="0">
                <a:solidFill>
                  <a:schemeClr val="bg1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Subtitel komt hier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AD4F01E4-C134-55D5-9AE3-727301584C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789" y="969484"/>
            <a:ext cx="3400830" cy="83320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10AF0D60-7B1C-DA3D-5829-E6F0779DA1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1506" y="904523"/>
            <a:ext cx="7170422" cy="717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7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28B6FE-10A1-7328-9829-F6F0881548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814" y="2503660"/>
            <a:ext cx="8923786" cy="389572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1pPr>
            <a:lvl2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2pPr>
            <a:lvl3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3pPr>
            <a:lvl4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4pPr>
            <a:lvl5pPr>
              <a:defRPr lang="nl-NL" sz="2400" kern="1200" dirty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5pPr>
          </a:lstStyle>
          <a:p>
            <a:pPr algn="l">
              <a:lnSpc>
                <a:spcPts val="3840"/>
              </a:lnSpc>
            </a:pPr>
            <a:r>
              <a:rPr lang="en-US" sz="2400" dirty="0"/>
              <a:t>Bullet 1</a:t>
            </a:r>
          </a:p>
          <a:p>
            <a:pPr marL="495288" marR="0" lvl="1" indent="-190495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2</a:t>
            </a:r>
          </a:p>
          <a:p>
            <a:pPr marL="761981" marR="0" lvl="2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/>
              <a:t>Bullet 3</a:t>
            </a:r>
          </a:p>
          <a:p>
            <a:pPr marL="1066773" marR="0" lvl="3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4</a:t>
            </a:r>
          </a:p>
          <a:p>
            <a:pPr marL="1371566" marR="0" lvl="4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lang="en-US" sz="2400" dirty="0"/>
              <a:t>Bullet 5</a:t>
            </a:r>
          </a:p>
          <a:p>
            <a:pPr lvl="4" algn="l">
              <a:lnSpc>
                <a:spcPts val="3840"/>
              </a:lnSpc>
            </a:pPr>
            <a:endParaRPr lang="en-US" sz="24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84A32B9-9B7F-BF86-166E-F9A0CF81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4" y="1259690"/>
            <a:ext cx="14022170" cy="835412"/>
          </a:xfrm>
          <a:prstGeom prst="rect">
            <a:avLst/>
          </a:prstGeom>
        </p:spPr>
        <p:txBody>
          <a:bodyPr anchor="t"/>
          <a:lstStyle>
            <a:lvl1pPr algn="l">
              <a:defRPr lang="nl-NL" sz="44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</a:lstStyle>
          <a:p>
            <a:r>
              <a:rPr lang="nl-NL" dirty="0"/>
              <a:t>Hier komt de titel</a:t>
            </a:r>
          </a:p>
        </p:txBody>
      </p:sp>
      <p:sp>
        <p:nvSpPr>
          <p:cNvPr id="6" name="Tijdelijke aanduiding voor tekst 13">
            <a:extLst>
              <a:ext uri="{FF2B5EF4-FFF2-40B4-BE49-F238E27FC236}">
                <a16:creationId xmlns:a16="http://schemas.microsoft.com/office/drawing/2014/main" id="{1E6D9FF4-DEA6-7947-FA6B-A28F30DF4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263" y="751844"/>
            <a:ext cx="14022387" cy="504079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ct val="0"/>
              </a:spcBef>
              <a:buNone/>
              <a:defRPr lang="nl-NL" sz="2600" b="0" i="0" kern="1200" dirty="0">
                <a:solidFill>
                  <a:schemeClr val="accent2"/>
                </a:solidFill>
                <a:latin typeface="Plus Jakarta Sans" pitchFamily="2" charset="77"/>
                <a:ea typeface="Inter-Medium" pitchFamily="34" charset="-122"/>
                <a:cs typeface="Plus Jakarta Sans" pitchFamily="2" charset="77"/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542454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vo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8">
            <a:extLst>
              <a:ext uri="{FF2B5EF4-FFF2-40B4-BE49-F238E27FC236}">
                <a16:creationId xmlns:a16="http://schemas.microsoft.com/office/drawing/2014/main" id="{2ACF7906-82A8-D0CE-A8C9-85A7631F632D}"/>
              </a:ext>
            </a:extLst>
          </p:cNvPr>
          <p:cNvSpPr/>
          <p:nvPr userDrawn="1"/>
        </p:nvSpPr>
        <p:spPr>
          <a:xfrm>
            <a:off x="10403596" y="986788"/>
            <a:ext cx="7167631" cy="7167631"/>
          </a:xfrm>
          <a:custGeom>
            <a:avLst/>
            <a:gdLst>
              <a:gd name="connsiteX0" fmla="*/ 3583822 w 7167631"/>
              <a:gd name="connsiteY0" fmla="*/ 436900 h 7167631"/>
              <a:gd name="connsiteX1" fmla="*/ 6482356 w 7167631"/>
              <a:gd name="connsiteY1" fmla="*/ 589251 h 7167631"/>
              <a:gd name="connsiteX2" fmla="*/ 6482516 w 7167631"/>
              <a:gd name="connsiteY2" fmla="*/ 589402 h 7167631"/>
              <a:gd name="connsiteX3" fmla="*/ 6482663 w 7167631"/>
              <a:gd name="connsiteY3" fmla="*/ 589554 h 7167631"/>
              <a:gd name="connsiteX4" fmla="*/ 7167632 w 7167631"/>
              <a:gd name="connsiteY4" fmla="*/ 2241031 h 7167631"/>
              <a:gd name="connsiteX5" fmla="*/ 5301906 w 7167631"/>
              <a:gd name="connsiteY5" fmla="*/ 5217290 h 7167631"/>
              <a:gd name="connsiteX6" fmla="*/ 1563259 w 7167631"/>
              <a:gd name="connsiteY6" fmla="*/ 7167632 h 7167631"/>
              <a:gd name="connsiteX7" fmla="*/ 1313393 w 7167631"/>
              <a:gd name="connsiteY7" fmla="*/ 6495922 h 7167631"/>
              <a:gd name="connsiteX8" fmla="*/ 4867982 w 7167631"/>
              <a:gd name="connsiteY8" fmla="*/ 4646861 h 7167631"/>
              <a:gd name="connsiteX9" fmla="*/ 6450870 w 7167631"/>
              <a:gd name="connsiteY9" fmla="*/ 2241031 h 7167631"/>
              <a:gd name="connsiteX10" fmla="*/ 5987249 w 7167631"/>
              <a:gd name="connsiteY10" fmla="*/ 1107478 h 7167631"/>
              <a:gd name="connsiteX11" fmla="*/ 3823250 w 7167631"/>
              <a:gd name="connsiteY11" fmla="*/ 1159030 h 7167631"/>
              <a:gd name="connsiteX12" fmla="*/ 3583822 w 7167631"/>
              <a:gd name="connsiteY12" fmla="*/ 1373970 h 7167631"/>
              <a:gd name="connsiteX13" fmla="*/ 3344394 w 7167631"/>
              <a:gd name="connsiteY13" fmla="*/ 1159030 h 7167631"/>
              <a:gd name="connsiteX14" fmla="*/ 1180417 w 7167631"/>
              <a:gd name="connsiteY14" fmla="*/ 1107444 h 7167631"/>
              <a:gd name="connsiteX15" fmla="*/ 716763 w 7167631"/>
              <a:gd name="connsiteY15" fmla="*/ 2241031 h 7167631"/>
              <a:gd name="connsiteX16" fmla="*/ 1176674 w 7167631"/>
              <a:gd name="connsiteY16" fmla="*/ 3520891 h 7167631"/>
              <a:gd name="connsiteX17" fmla="*/ 2247480 w 7167631"/>
              <a:gd name="connsiteY17" fmla="*/ 4639303 h 7167631"/>
              <a:gd name="connsiteX18" fmla="*/ 1795503 w 7167631"/>
              <a:gd name="connsiteY18" fmla="*/ 5195525 h 7167631"/>
              <a:gd name="connsiteX19" fmla="*/ 586650 w 7167631"/>
              <a:gd name="connsiteY19" fmla="*/ 3927803 h 7167631"/>
              <a:gd name="connsiteX20" fmla="*/ 0 w 7167631"/>
              <a:gd name="connsiteY20" fmla="*/ 2241031 h 7167631"/>
              <a:gd name="connsiteX21" fmla="*/ 684966 w 7167631"/>
              <a:gd name="connsiteY21" fmla="*/ 589554 h 7167631"/>
              <a:gd name="connsiteX22" fmla="*/ 685125 w 7167631"/>
              <a:gd name="connsiteY22" fmla="*/ 589402 h 7167631"/>
              <a:gd name="connsiteX23" fmla="*/ 685284 w 7167631"/>
              <a:gd name="connsiteY23" fmla="*/ 589251 h 7167631"/>
              <a:gd name="connsiteX24" fmla="*/ 3583822 w 7167631"/>
              <a:gd name="connsiteY24" fmla="*/ 436900 h 716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167631" h="7167631">
                <a:moveTo>
                  <a:pt x="3583822" y="436900"/>
                </a:moveTo>
                <a:cubicBezTo>
                  <a:pt x="4453487" y="-163996"/>
                  <a:pt x="5682513" y="-174352"/>
                  <a:pt x="6482356" y="589251"/>
                </a:cubicBezTo>
                <a:lnTo>
                  <a:pt x="6482516" y="589402"/>
                </a:lnTo>
                <a:lnTo>
                  <a:pt x="6482663" y="589554"/>
                </a:lnTo>
                <a:cubicBezTo>
                  <a:pt x="6943158" y="1030260"/>
                  <a:pt x="7167632" y="1625576"/>
                  <a:pt x="7167632" y="2241031"/>
                </a:cubicBezTo>
                <a:cubicBezTo>
                  <a:pt x="7167632" y="3418208"/>
                  <a:pt x="6349683" y="4420439"/>
                  <a:pt x="5301906" y="5217290"/>
                </a:cubicBezTo>
                <a:cubicBezTo>
                  <a:pt x="4240751" y="6024303"/>
                  <a:pt x="2862080" y="6684623"/>
                  <a:pt x="1563259" y="7167632"/>
                </a:cubicBezTo>
                <a:lnTo>
                  <a:pt x="1313393" y="6495922"/>
                </a:lnTo>
                <a:cubicBezTo>
                  <a:pt x="2577640" y="6025758"/>
                  <a:pt x="3884446" y="5394855"/>
                  <a:pt x="4867982" y="4646861"/>
                </a:cubicBezTo>
                <a:cubicBezTo>
                  <a:pt x="5864898" y="3888706"/>
                  <a:pt x="6450870" y="3072159"/>
                  <a:pt x="6450870" y="2241031"/>
                </a:cubicBezTo>
                <a:cubicBezTo>
                  <a:pt x="6450870" y="1801138"/>
                  <a:pt x="6292493" y="1399714"/>
                  <a:pt x="5987249" y="1107478"/>
                </a:cubicBezTo>
                <a:cubicBezTo>
                  <a:pt x="5420385" y="566415"/>
                  <a:pt x="4455864" y="591098"/>
                  <a:pt x="3823250" y="1159030"/>
                </a:cubicBezTo>
                <a:lnTo>
                  <a:pt x="3583822" y="1373970"/>
                </a:lnTo>
                <a:lnTo>
                  <a:pt x="3344394" y="1159030"/>
                </a:lnTo>
                <a:cubicBezTo>
                  <a:pt x="2711782" y="591110"/>
                  <a:pt x="1747300" y="566417"/>
                  <a:pt x="1180417" y="1107444"/>
                </a:cubicBezTo>
                <a:cubicBezTo>
                  <a:pt x="875156" y="1399688"/>
                  <a:pt x="716763" y="1801125"/>
                  <a:pt x="716763" y="2241031"/>
                </a:cubicBezTo>
                <a:cubicBezTo>
                  <a:pt x="716763" y="2671950"/>
                  <a:pt x="888935" y="3103778"/>
                  <a:pt x="1176674" y="3520891"/>
                </a:cubicBezTo>
                <a:cubicBezTo>
                  <a:pt x="1463968" y="3937350"/>
                  <a:pt x="1852439" y="4318370"/>
                  <a:pt x="2247480" y="4639303"/>
                </a:cubicBezTo>
                <a:lnTo>
                  <a:pt x="1795503" y="5195525"/>
                </a:lnTo>
                <a:cubicBezTo>
                  <a:pt x="1368482" y="4848621"/>
                  <a:pt x="925401" y="4418863"/>
                  <a:pt x="586650" y="3927803"/>
                </a:cubicBezTo>
                <a:cubicBezTo>
                  <a:pt x="248350" y="3437396"/>
                  <a:pt x="0" y="2864938"/>
                  <a:pt x="0" y="2241031"/>
                </a:cubicBezTo>
                <a:cubicBezTo>
                  <a:pt x="0" y="1625576"/>
                  <a:pt x="224478" y="1030260"/>
                  <a:pt x="684966" y="589554"/>
                </a:cubicBezTo>
                <a:lnTo>
                  <a:pt x="685125" y="589402"/>
                </a:lnTo>
                <a:lnTo>
                  <a:pt x="685284" y="589251"/>
                </a:lnTo>
                <a:cubicBezTo>
                  <a:pt x="1485119" y="-174352"/>
                  <a:pt x="2714158" y="-163996"/>
                  <a:pt x="3583822" y="436900"/>
                </a:cubicBezTo>
                <a:close/>
              </a:path>
            </a:pathLst>
          </a:custGeom>
          <a:solidFill>
            <a:schemeClr val="accent5"/>
          </a:solidFill>
          <a:ln w="13339" cap="flat">
            <a:noFill/>
            <a:prstDash val="solid"/>
            <a:miter/>
          </a:ln>
        </p:spPr>
        <p:txBody>
          <a:bodyPr rtlCol="0" anchor="ctr"/>
          <a:lstStyle/>
          <a:p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28B6FE-10A1-7328-9829-F6F0881548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814" y="2503660"/>
            <a:ext cx="8923786" cy="389572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1pPr>
            <a:lvl2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2pPr>
            <a:lvl3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3pPr>
            <a:lvl4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4pPr>
            <a:lvl5pPr>
              <a:defRPr lang="nl-NL" sz="2400" kern="1200" dirty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5pPr>
          </a:lstStyle>
          <a:p>
            <a:pPr algn="l">
              <a:lnSpc>
                <a:spcPts val="3840"/>
              </a:lnSpc>
            </a:pPr>
            <a:r>
              <a:rPr lang="en-US" sz="2400" dirty="0"/>
              <a:t>Bullet 1</a:t>
            </a:r>
          </a:p>
          <a:p>
            <a:pPr marL="495288" marR="0" lvl="1" indent="-190495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2</a:t>
            </a:r>
          </a:p>
          <a:p>
            <a:pPr marL="761981" marR="0" lvl="2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/>
              <a:t>Bullet 3</a:t>
            </a:r>
          </a:p>
          <a:p>
            <a:pPr marL="1066773" marR="0" lvl="3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4</a:t>
            </a:r>
          </a:p>
          <a:p>
            <a:pPr marL="1371566" marR="0" lvl="4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lang="en-US" sz="2400" dirty="0"/>
              <a:t>Bullet 5</a:t>
            </a:r>
          </a:p>
          <a:p>
            <a:pPr lvl="4" algn="l">
              <a:lnSpc>
                <a:spcPts val="3840"/>
              </a:lnSpc>
            </a:pPr>
            <a:endParaRPr lang="en-US" sz="24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84A32B9-9B7F-BF86-166E-F9A0CF81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4" y="1259690"/>
            <a:ext cx="14022170" cy="835412"/>
          </a:xfrm>
          <a:prstGeom prst="rect">
            <a:avLst/>
          </a:prstGeom>
        </p:spPr>
        <p:txBody>
          <a:bodyPr anchor="t"/>
          <a:lstStyle>
            <a:lvl1pPr algn="l">
              <a:defRPr lang="nl-NL" sz="44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</a:lstStyle>
          <a:p>
            <a:r>
              <a:rPr lang="nl-NL" dirty="0"/>
              <a:t>Hier komt de titel</a:t>
            </a:r>
          </a:p>
        </p:txBody>
      </p:sp>
      <p:sp>
        <p:nvSpPr>
          <p:cNvPr id="6" name="Tijdelijke aanduiding voor tekst 13">
            <a:extLst>
              <a:ext uri="{FF2B5EF4-FFF2-40B4-BE49-F238E27FC236}">
                <a16:creationId xmlns:a16="http://schemas.microsoft.com/office/drawing/2014/main" id="{1E6D9FF4-DEA6-7947-FA6B-A28F30DF4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263" y="751844"/>
            <a:ext cx="14022387" cy="504079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ct val="0"/>
              </a:spcBef>
              <a:buNone/>
              <a:defRPr lang="nl-NL" sz="2600" b="0" i="0" kern="1200" dirty="0">
                <a:solidFill>
                  <a:schemeClr val="accent2"/>
                </a:solidFill>
                <a:latin typeface="Plus Jakarta Sans" pitchFamily="2" charset="77"/>
                <a:ea typeface="Inter-Medium" pitchFamily="34" charset="-122"/>
                <a:cs typeface="Plus Jakarta Sans" pitchFamily="2" charset="77"/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279354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4">
            <a:extLst>
              <a:ext uri="{FF2B5EF4-FFF2-40B4-BE49-F238E27FC236}">
                <a16:creationId xmlns:a16="http://schemas.microsoft.com/office/drawing/2014/main" id="{BDEC834B-EB8C-9C05-9307-7C01DBA69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4" y="1259690"/>
            <a:ext cx="6220981" cy="835412"/>
          </a:xfrm>
          <a:prstGeom prst="rect">
            <a:avLst/>
          </a:prstGeom>
        </p:spPr>
        <p:txBody>
          <a:bodyPr anchor="t"/>
          <a:lstStyle>
            <a:lvl1pPr algn="l">
              <a:defRPr lang="nl-NL" sz="44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</a:lstStyle>
          <a:p>
            <a:r>
              <a:rPr lang="nl-NL" dirty="0"/>
              <a:t>Hier komt de titel</a:t>
            </a:r>
          </a:p>
        </p:txBody>
      </p:sp>
      <p:sp>
        <p:nvSpPr>
          <p:cNvPr id="3" name="Tijdelijke aanduiding voor tekst 13">
            <a:extLst>
              <a:ext uri="{FF2B5EF4-FFF2-40B4-BE49-F238E27FC236}">
                <a16:creationId xmlns:a16="http://schemas.microsoft.com/office/drawing/2014/main" id="{2ABE9875-B686-0071-B232-E3D9A82B8C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263" y="751844"/>
            <a:ext cx="6221077" cy="504079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ct val="0"/>
              </a:spcBef>
              <a:buNone/>
              <a:defRPr lang="nl-NL" sz="2600" b="0" i="0" kern="1200" dirty="0">
                <a:solidFill>
                  <a:schemeClr val="accent2"/>
                </a:solidFill>
                <a:latin typeface="Plus Jakarta Sans" pitchFamily="2" charset="77"/>
                <a:ea typeface="Inter-Medium" pitchFamily="34" charset="-122"/>
                <a:cs typeface="Plus Jakarta Sans" pitchFamily="2" charset="77"/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4" name="Tijdelijke aanduiding voor afbeelding 4">
            <a:extLst>
              <a:ext uri="{FF2B5EF4-FFF2-40B4-BE49-F238E27FC236}">
                <a16:creationId xmlns:a16="http://schemas.microsoft.com/office/drawing/2014/main" id="{EF9B7BEF-21E7-DCD6-E4CE-92E590BA2F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20000" y="0"/>
            <a:ext cx="8637588" cy="9144000"/>
          </a:xfrm>
          <a:prstGeom prst="rect">
            <a:avLst/>
          </a:prstGeom>
          <a:noFill/>
          <a:effectLst>
            <a:softEdge rad="0"/>
          </a:effectLst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1BE343E8-35C2-A00C-9113-E52DE8A159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814" y="2503660"/>
            <a:ext cx="6220981" cy="389572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1pPr>
            <a:lvl2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2pPr>
            <a:lvl3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3pPr>
            <a:lvl4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4pPr>
            <a:lvl5pPr>
              <a:defRPr lang="nl-NL" sz="2400" kern="1200" dirty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5pPr>
          </a:lstStyle>
          <a:p>
            <a:pPr algn="l">
              <a:lnSpc>
                <a:spcPts val="3840"/>
              </a:lnSpc>
            </a:pPr>
            <a:r>
              <a:rPr lang="en-US" sz="2400" dirty="0"/>
              <a:t>Bullet 1</a:t>
            </a:r>
          </a:p>
          <a:p>
            <a:pPr marL="495288" marR="0" lvl="1" indent="-190495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2</a:t>
            </a:r>
          </a:p>
          <a:p>
            <a:pPr marL="761981" marR="0" lvl="2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/>
              <a:t>Bullet 3</a:t>
            </a:r>
          </a:p>
          <a:p>
            <a:pPr marL="1066773" marR="0" lvl="3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4</a:t>
            </a:r>
          </a:p>
          <a:p>
            <a:pPr marL="1371566" marR="0" lvl="4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lang="en-US" sz="2400" dirty="0"/>
              <a:t>Bullet 5</a:t>
            </a:r>
          </a:p>
          <a:p>
            <a:pPr lvl="4" algn="l">
              <a:lnSpc>
                <a:spcPts val="384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728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4">
            <a:extLst>
              <a:ext uri="{FF2B5EF4-FFF2-40B4-BE49-F238E27FC236}">
                <a16:creationId xmlns:a16="http://schemas.microsoft.com/office/drawing/2014/main" id="{C2248A5E-AEE1-47B6-B36C-18D68D9AC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66920" y="0"/>
            <a:ext cx="12390669" cy="9144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4">
            <a:extLst>
              <a:ext uri="{FF2B5EF4-FFF2-40B4-BE49-F238E27FC236}">
                <a16:creationId xmlns:a16="http://schemas.microsoft.com/office/drawing/2014/main" id="{6B90DFE1-26BB-5E5B-C425-F2369D2A0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5" y="741897"/>
            <a:ext cx="2651516" cy="8354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nl-NL" sz="26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</a:lstStyle>
          <a:p>
            <a:r>
              <a:rPr lang="nl-NL" dirty="0"/>
              <a:t>Plaats hier een bijschrift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FE419C2-B5D3-6B73-4F98-4265AE85E188}"/>
              </a:ext>
            </a:extLst>
          </p:cNvPr>
          <p:cNvSpPr/>
          <p:nvPr userDrawn="1"/>
        </p:nvSpPr>
        <p:spPr>
          <a:xfrm>
            <a:off x="829815" y="7593407"/>
            <a:ext cx="6826153" cy="8372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D46F7D6-D728-70D3-8A23-6882BDB280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9815" y="7649794"/>
            <a:ext cx="724508" cy="72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0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7DA6C164-EFC5-86D9-8BE0-4F7A1783B3C6}"/>
              </a:ext>
            </a:extLst>
          </p:cNvPr>
          <p:cNvSpPr/>
          <p:nvPr userDrawn="1"/>
        </p:nvSpPr>
        <p:spPr>
          <a:xfrm>
            <a:off x="0" y="0"/>
            <a:ext cx="16257588" cy="914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61C77EB1-461E-84AF-B01F-D290BF0DCCD4}"/>
              </a:ext>
            </a:extLst>
          </p:cNvPr>
          <p:cNvSpPr/>
          <p:nvPr userDrawn="1"/>
        </p:nvSpPr>
        <p:spPr>
          <a:xfrm>
            <a:off x="829815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23D4146D-7F75-A044-2566-74A64AE71906}"/>
              </a:ext>
            </a:extLst>
          </p:cNvPr>
          <p:cNvSpPr/>
          <p:nvPr userDrawn="1"/>
        </p:nvSpPr>
        <p:spPr>
          <a:xfrm>
            <a:off x="829815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1" name="Afgeronde rechthoek 10">
            <a:extLst>
              <a:ext uri="{FF2B5EF4-FFF2-40B4-BE49-F238E27FC236}">
                <a16:creationId xmlns:a16="http://schemas.microsoft.com/office/drawing/2014/main" id="{73653086-0C90-B63D-C878-8D83B8C4E485}"/>
              </a:ext>
            </a:extLst>
          </p:cNvPr>
          <p:cNvSpPr/>
          <p:nvPr userDrawn="1"/>
        </p:nvSpPr>
        <p:spPr>
          <a:xfrm>
            <a:off x="829815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2" name="Afgeronde rechthoek 11">
            <a:extLst>
              <a:ext uri="{FF2B5EF4-FFF2-40B4-BE49-F238E27FC236}">
                <a16:creationId xmlns:a16="http://schemas.microsoft.com/office/drawing/2014/main" id="{73AE2899-902A-D25E-291E-63C71015C6F9}"/>
              </a:ext>
            </a:extLst>
          </p:cNvPr>
          <p:cNvSpPr/>
          <p:nvPr userDrawn="1"/>
        </p:nvSpPr>
        <p:spPr>
          <a:xfrm>
            <a:off x="3790243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3" name="Afgeronde rechthoek 12">
            <a:extLst>
              <a:ext uri="{FF2B5EF4-FFF2-40B4-BE49-F238E27FC236}">
                <a16:creationId xmlns:a16="http://schemas.microsoft.com/office/drawing/2014/main" id="{F35A9AD7-7C69-A9F3-0495-35EFAB194AFB}"/>
              </a:ext>
            </a:extLst>
          </p:cNvPr>
          <p:cNvSpPr/>
          <p:nvPr userDrawn="1"/>
        </p:nvSpPr>
        <p:spPr>
          <a:xfrm>
            <a:off x="3790243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4DD3C111-87D9-75C0-0F53-24EA54FCA9A3}"/>
              </a:ext>
            </a:extLst>
          </p:cNvPr>
          <p:cNvSpPr/>
          <p:nvPr userDrawn="1"/>
        </p:nvSpPr>
        <p:spPr>
          <a:xfrm>
            <a:off x="3790243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621ADB0C-2577-FDF6-2468-063EA25773EA}"/>
              </a:ext>
            </a:extLst>
          </p:cNvPr>
          <p:cNvSpPr/>
          <p:nvPr userDrawn="1"/>
        </p:nvSpPr>
        <p:spPr>
          <a:xfrm>
            <a:off x="6750671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6" name="Afgeronde rechthoek 15">
            <a:extLst>
              <a:ext uri="{FF2B5EF4-FFF2-40B4-BE49-F238E27FC236}">
                <a16:creationId xmlns:a16="http://schemas.microsoft.com/office/drawing/2014/main" id="{4790A093-05DD-FBEC-255C-0375B1A22457}"/>
              </a:ext>
            </a:extLst>
          </p:cNvPr>
          <p:cNvSpPr/>
          <p:nvPr userDrawn="1"/>
        </p:nvSpPr>
        <p:spPr>
          <a:xfrm>
            <a:off x="6750671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7" name="Afgeronde rechthoek 16">
            <a:extLst>
              <a:ext uri="{FF2B5EF4-FFF2-40B4-BE49-F238E27FC236}">
                <a16:creationId xmlns:a16="http://schemas.microsoft.com/office/drawing/2014/main" id="{948E5ED1-8B20-655F-694A-93965E26F21E}"/>
              </a:ext>
            </a:extLst>
          </p:cNvPr>
          <p:cNvSpPr/>
          <p:nvPr userDrawn="1"/>
        </p:nvSpPr>
        <p:spPr>
          <a:xfrm>
            <a:off x="6750671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8" name="Afgeronde rechthoek 17">
            <a:extLst>
              <a:ext uri="{FF2B5EF4-FFF2-40B4-BE49-F238E27FC236}">
                <a16:creationId xmlns:a16="http://schemas.microsoft.com/office/drawing/2014/main" id="{9A15C55C-BE3F-99B3-5DBD-6718207E78DD}"/>
              </a:ext>
            </a:extLst>
          </p:cNvPr>
          <p:cNvSpPr/>
          <p:nvPr userDrawn="1"/>
        </p:nvSpPr>
        <p:spPr>
          <a:xfrm>
            <a:off x="9711099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19" name="Afgeronde rechthoek 18">
            <a:extLst>
              <a:ext uri="{FF2B5EF4-FFF2-40B4-BE49-F238E27FC236}">
                <a16:creationId xmlns:a16="http://schemas.microsoft.com/office/drawing/2014/main" id="{1922B013-B954-CEDE-5C06-5274DD54144B}"/>
              </a:ext>
            </a:extLst>
          </p:cNvPr>
          <p:cNvSpPr/>
          <p:nvPr userDrawn="1"/>
        </p:nvSpPr>
        <p:spPr>
          <a:xfrm>
            <a:off x="9711099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0" name="Afgeronde rechthoek 19">
            <a:extLst>
              <a:ext uri="{FF2B5EF4-FFF2-40B4-BE49-F238E27FC236}">
                <a16:creationId xmlns:a16="http://schemas.microsoft.com/office/drawing/2014/main" id="{CF8184B1-8622-4F7D-4B76-0C8665BCA69F}"/>
              </a:ext>
            </a:extLst>
          </p:cNvPr>
          <p:cNvSpPr/>
          <p:nvPr userDrawn="1"/>
        </p:nvSpPr>
        <p:spPr>
          <a:xfrm>
            <a:off x="9711099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5" name="Afgeronde rechthoek 24">
            <a:extLst>
              <a:ext uri="{FF2B5EF4-FFF2-40B4-BE49-F238E27FC236}">
                <a16:creationId xmlns:a16="http://schemas.microsoft.com/office/drawing/2014/main" id="{FA795D5F-B247-5624-0FA1-CD98FF29F6F5}"/>
              </a:ext>
            </a:extLst>
          </p:cNvPr>
          <p:cNvSpPr/>
          <p:nvPr userDrawn="1"/>
        </p:nvSpPr>
        <p:spPr>
          <a:xfrm>
            <a:off x="12671527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6" name="Afgeronde rechthoek 25">
            <a:extLst>
              <a:ext uri="{FF2B5EF4-FFF2-40B4-BE49-F238E27FC236}">
                <a16:creationId xmlns:a16="http://schemas.microsoft.com/office/drawing/2014/main" id="{E5E77D32-3A53-12AD-4354-CA7FF7FA252F}"/>
              </a:ext>
            </a:extLst>
          </p:cNvPr>
          <p:cNvSpPr/>
          <p:nvPr userDrawn="1"/>
        </p:nvSpPr>
        <p:spPr>
          <a:xfrm>
            <a:off x="12671527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7" name="Afgeronde rechthoek 26">
            <a:extLst>
              <a:ext uri="{FF2B5EF4-FFF2-40B4-BE49-F238E27FC236}">
                <a16:creationId xmlns:a16="http://schemas.microsoft.com/office/drawing/2014/main" id="{DFF0444F-68EB-6618-BE25-F2B353A62A7F}"/>
              </a:ext>
            </a:extLst>
          </p:cNvPr>
          <p:cNvSpPr/>
          <p:nvPr userDrawn="1"/>
        </p:nvSpPr>
        <p:spPr>
          <a:xfrm>
            <a:off x="12671527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9" name="Titel 4">
            <a:extLst>
              <a:ext uri="{FF2B5EF4-FFF2-40B4-BE49-F238E27FC236}">
                <a16:creationId xmlns:a16="http://schemas.microsoft.com/office/drawing/2014/main" id="{8FAE1EAB-3290-5E6D-00FD-00B9F20C199F}"/>
              </a:ext>
            </a:extLst>
          </p:cNvPr>
          <p:cNvSpPr txBox="1">
            <a:spLocks/>
          </p:cNvSpPr>
          <p:nvPr userDrawn="1"/>
        </p:nvSpPr>
        <p:spPr>
          <a:xfrm>
            <a:off x="10265690" y="456419"/>
            <a:ext cx="1538812" cy="835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4000" b="0" dirty="0">
                <a:latin typeface="Plus Jakarta Sans" pitchFamily="2" charset="77"/>
                <a:cs typeface="Plus Jakarta Sans" pitchFamily="2" charset="77"/>
              </a:rPr>
              <a:t>21</a:t>
            </a:r>
          </a:p>
        </p:txBody>
      </p:sp>
      <p:sp>
        <p:nvSpPr>
          <p:cNvPr id="30" name="Titel 4">
            <a:extLst>
              <a:ext uri="{FF2B5EF4-FFF2-40B4-BE49-F238E27FC236}">
                <a16:creationId xmlns:a16="http://schemas.microsoft.com/office/drawing/2014/main" id="{3EE200CA-7EBA-74E3-250D-598F59613052}"/>
              </a:ext>
            </a:extLst>
          </p:cNvPr>
          <p:cNvSpPr txBox="1">
            <a:spLocks/>
          </p:cNvSpPr>
          <p:nvPr userDrawn="1"/>
        </p:nvSpPr>
        <p:spPr>
          <a:xfrm>
            <a:off x="13261639" y="456419"/>
            <a:ext cx="1538812" cy="835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4000" b="0" dirty="0">
                <a:latin typeface="Plus Jakarta Sans" pitchFamily="2" charset="77"/>
                <a:cs typeface="Plus Jakarta Sans" pitchFamily="2" charset="77"/>
              </a:rPr>
              <a:t>8</a:t>
            </a:r>
          </a:p>
        </p:txBody>
      </p:sp>
      <p:sp>
        <p:nvSpPr>
          <p:cNvPr id="32" name="Titel 4">
            <a:extLst>
              <a:ext uri="{FF2B5EF4-FFF2-40B4-BE49-F238E27FC236}">
                <a16:creationId xmlns:a16="http://schemas.microsoft.com/office/drawing/2014/main" id="{49462108-D325-9D18-BDDA-03A9B36D3EC5}"/>
              </a:ext>
            </a:extLst>
          </p:cNvPr>
          <p:cNvSpPr txBox="1">
            <a:spLocks/>
          </p:cNvSpPr>
          <p:nvPr userDrawn="1"/>
        </p:nvSpPr>
        <p:spPr>
          <a:xfrm>
            <a:off x="10265690" y="1129696"/>
            <a:ext cx="1538812" cy="3994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1600" b="0" i="0" dirty="0">
                <a:latin typeface="Inter" panose="02000503000000020004" pitchFamily="2" charset="0"/>
                <a:ea typeface="Inter" panose="02000503000000020004" pitchFamily="2" charset="0"/>
              </a:rPr>
              <a:t>Deelnemers</a:t>
            </a:r>
          </a:p>
        </p:txBody>
      </p:sp>
      <p:sp>
        <p:nvSpPr>
          <p:cNvPr id="33" name="Titel 4">
            <a:extLst>
              <a:ext uri="{FF2B5EF4-FFF2-40B4-BE49-F238E27FC236}">
                <a16:creationId xmlns:a16="http://schemas.microsoft.com/office/drawing/2014/main" id="{E61AB1B0-54E5-9BDC-53DB-78E4A0D99350}"/>
              </a:ext>
            </a:extLst>
          </p:cNvPr>
          <p:cNvSpPr txBox="1">
            <a:spLocks/>
          </p:cNvSpPr>
          <p:nvPr userDrawn="1"/>
        </p:nvSpPr>
        <p:spPr>
          <a:xfrm>
            <a:off x="13056764" y="1129696"/>
            <a:ext cx="1948562" cy="3994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1600" b="0" i="0" dirty="0">
                <a:latin typeface="Inter" panose="02000503000000020004" pitchFamily="2" charset="0"/>
                <a:ea typeface="Inter" panose="02000503000000020004" pitchFamily="2" charset="0"/>
              </a:rPr>
              <a:t>Kennispartners</a:t>
            </a:r>
          </a:p>
        </p:txBody>
      </p:sp>
      <p:sp>
        <p:nvSpPr>
          <p:cNvPr id="35" name="Titel 4">
            <a:extLst>
              <a:ext uri="{FF2B5EF4-FFF2-40B4-BE49-F238E27FC236}">
                <a16:creationId xmlns:a16="http://schemas.microsoft.com/office/drawing/2014/main" id="{7BA77382-3207-0AEF-0C83-1D21BDF2A279}"/>
              </a:ext>
            </a:extLst>
          </p:cNvPr>
          <p:cNvSpPr txBox="1">
            <a:spLocks/>
          </p:cNvSpPr>
          <p:nvPr userDrawn="1"/>
        </p:nvSpPr>
        <p:spPr>
          <a:xfrm>
            <a:off x="829815" y="693749"/>
            <a:ext cx="7298980" cy="835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b="0" dirty="0">
                <a:latin typeface="Plus Jakarta Sans" pitchFamily="2" charset="77"/>
                <a:cs typeface="Plus Jakarta Sans" pitchFamily="2" charset="77"/>
              </a:rPr>
              <a:t>Deelnemers</a:t>
            </a:r>
          </a:p>
        </p:txBody>
      </p:sp>
    </p:spTree>
    <p:extLst>
      <p:ext uri="{BB962C8B-B14F-4D97-AF65-F5344CB8AC3E}">
        <p14:creationId xmlns:p14="http://schemas.microsoft.com/office/powerpoint/2010/main" val="1427444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ep 22">
            <a:extLst>
              <a:ext uri="{FF2B5EF4-FFF2-40B4-BE49-F238E27FC236}">
                <a16:creationId xmlns:a16="http://schemas.microsoft.com/office/drawing/2014/main" id="{95B90E37-1194-FA95-023A-E9AFB7C2B6A3}"/>
              </a:ext>
            </a:extLst>
          </p:cNvPr>
          <p:cNvGrpSpPr/>
          <p:nvPr userDrawn="1"/>
        </p:nvGrpSpPr>
        <p:grpSpPr>
          <a:xfrm>
            <a:off x="2047483" y="2009038"/>
            <a:ext cx="3183875" cy="2281226"/>
            <a:chOff x="8095743" y="2181338"/>
            <a:chExt cx="3183875" cy="2281226"/>
          </a:xfrm>
        </p:grpSpPr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ABD56998-3257-80E0-CBBA-F0D58C2586F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>
              <a:blip r:embed="rId2"/>
              <a:srcRect/>
              <a:stretch>
                <a:fillRect t="-1459" b="-4590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95EC3F5B-3311-D387-0B93-41852C34B052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 err="1">
                  <a:latin typeface="Plus Jakarta Sans" pitchFamily="2" charset="77"/>
                  <a:cs typeface="Plus Jakarta Sans" pitchFamily="2" charset="77"/>
                </a:rPr>
                <a:t>Merlijne</a:t>
              </a:r>
              <a:r>
                <a:rPr lang="nl-NL" sz="1800" b="0" i="0" dirty="0">
                  <a:latin typeface="Plus Jakarta Sans" pitchFamily="2" charset="77"/>
                  <a:cs typeface="Plus Jakarta Sans" pitchFamily="2" charset="77"/>
                </a:rPr>
                <a:t> Sonneveld</a:t>
              </a:r>
            </a:p>
          </p:txBody>
        </p:sp>
        <p:sp>
          <p:nvSpPr>
            <p:cNvPr id="22" name="Titel 4">
              <a:extLst>
                <a:ext uri="{FF2B5EF4-FFF2-40B4-BE49-F238E27FC236}">
                  <a16:creationId xmlns:a16="http://schemas.microsoft.com/office/drawing/2014/main" id="{B06667A5-957D-2505-E0F2-2ED6431504A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9E10E432-128B-F80B-EB30-C06E61FCC2DC}"/>
              </a:ext>
            </a:extLst>
          </p:cNvPr>
          <p:cNvGrpSpPr/>
          <p:nvPr userDrawn="1"/>
        </p:nvGrpSpPr>
        <p:grpSpPr>
          <a:xfrm>
            <a:off x="5033054" y="2009038"/>
            <a:ext cx="3183875" cy="2281226"/>
            <a:chOff x="8095743" y="2181338"/>
            <a:chExt cx="3183875" cy="2281226"/>
          </a:xfrm>
        </p:grpSpPr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E311E5B5-4ED6-5BB6-4B7E-A7B812B6804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933FD5F3-47E7-02C5-F0CC-8AC02B958347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  <a:cs typeface="Plus Jakarta Sans" pitchFamily="2" charset="77"/>
                </a:rPr>
                <a:t>Fred </a:t>
              </a:r>
              <a:r>
                <a:rPr lang="nl-NL" sz="1800" b="0" i="0" dirty="0" err="1">
                  <a:latin typeface="Plus Jakarta Sans" pitchFamily="2" charset="77"/>
                  <a:cs typeface="Plus Jakarta Sans" pitchFamily="2" charset="77"/>
                </a:rPr>
                <a:t>Antonides</a:t>
              </a:r>
              <a:endParaRPr lang="nl-NL" sz="1800" b="0" i="0" dirty="0">
                <a:latin typeface="Plus Jakarta Sans" pitchFamily="2" charset="77"/>
                <a:cs typeface="Plus Jakarta Sans" pitchFamily="2" charset="77"/>
              </a:endParaRPr>
            </a:p>
          </p:txBody>
        </p:sp>
        <p:sp>
          <p:nvSpPr>
            <p:cNvPr id="34" name="Titel 4">
              <a:extLst>
                <a:ext uri="{FF2B5EF4-FFF2-40B4-BE49-F238E27FC236}">
                  <a16:creationId xmlns:a16="http://schemas.microsoft.com/office/drawing/2014/main" id="{4F5652B0-302A-9961-4627-3EF237789F6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35" name="Groep 34">
            <a:extLst>
              <a:ext uri="{FF2B5EF4-FFF2-40B4-BE49-F238E27FC236}">
                <a16:creationId xmlns:a16="http://schemas.microsoft.com/office/drawing/2014/main" id="{529BA052-3A12-C450-1EA0-D72F658FD4CE}"/>
              </a:ext>
            </a:extLst>
          </p:cNvPr>
          <p:cNvGrpSpPr/>
          <p:nvPr userDrawn="1"/>
        </p:nvGrpSpPr>
        <p:grpSpPr>
          <a:xfrm>
            <a:off x="8018625" y="2009038"/>
            <a:ext cx="3183875" cy="2281226"/>
            <a:chOff x="8095743" y="2181338"/>
            <a:chExt cx="3183875" cy="2281226"/>
          </a:xfrm>
        </p:grpSpPr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0E8CA8E4-725A-A348-CC73-8834981948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37" name="Tekstvak 36">
              <a:extLst>
                <a:ext uri="{FF2B5EF4-FFF2-40B4-BE49-F238E27FC236}">
                  <a16:creationId xmlns:a16="http://schemas.microsoft.com/office/drawing/2014/main" id="{54BEBAE3-B225-5339-B45B-975FB35A63CD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  <a:cs typeface="Plus Jakarta Sans" pitchFamily="2" charset="77"/>
                </a:rPr>
                <a:t>Willemijn van </a:t>
              </a:r>
              <a:r>
                <a:rPr lang="nl-NL" sz="1800" b="0" i="0" dirty="0" err="1">
                  <a:latin typeface="Plus Jakarta Sans" pitchFamily="2" charset="77"/>
                  <a:cs typeface="Plus Jakarta Sans" pitchFamily="2" charset="77"/>
                </a:rPr>
                <a:t>Koevorden</a:t>
              </a:r>
              <a:endParaRPr lang="nl-NL" sz="1800" b="0" i="0" dirty="0">
                <a:latin typeface="Plus Jakarta Sans" pitchFamily="2" charset="77"/>
                <a:cs typeface="Plus Jakarta Sans" pitchFamily="2" charset="77"/>
              </a:endParaRPr>
            </a:p>
          </p:txBody>
        </p:sp>
        <p:sp>
          <p:nvSpPr>
            <p:cNvPr id="38" name="Titel 4">
              <a:extLst>
                <a:ext uri="{FF2B5EF4-FFF2-40B4-BE49-F238E27FC236}">
                  <a16:creationId xmlns:a16="http://schemas.microsoft.com/office/drawing/2014/main" id="{4235A513-D021-C311-9851-FDF2CFDBFC6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39" name="Groep 38">
            <a:extLst>
              <a:ext uri="{FF2B5EF4-FFF2-40B4-BE49-F238E27FC236}">
                <a16:creationId xmlns:a16="http://schemas.microsoft.com/office/drawing/2014/main" id="{C9B2D797-1525-30E6-3836-DF72FFA9CAA2}"/>
              </a:ext>
            </a:extLst>
          </p:cNvPr>
          <p:cNvGrpSpPr/>
          <p:nvPr userDrawn="1"/>
        </p:nvGrpSpPr>
        <p:grpSpPr>
          <a:xfrm>
            <a:off x="11026230" y="2009038"/>
            <a:ext cx="3183875" cy="2281226"/>
            <a:chOff x="8095743" y="2181338"/>
            <a:chExt cx="3183875" cy="2281226"/>
          </a:xfrm>
        </p:grpSpPr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694FE086-642E-D4A8-529C-069225ECD27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41" name="Tekstvak 40">
              <a:extLst>
                <a:ext uri="{FF2B5EF4-FFF2-40B4-BE49-F238E27FC236}">
                  <a16:creationId xmlns:a16="http://schemas.microsoft.com/office/drawing/2014/main" id="{48AE9071-BB55-A7B3-AD17-7AA2315007BD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  <a:cs typeface="Plus Jakarta Sans" pitchFamily="2" charset="77"/>
                </a:rPr>
                <a:t>Willemijn van </a:t>
              </a:r>
              <a:r>
                <a:rPr lang="nl-NL" sz="1800" b="0" i="0" dirty="0" err="1">
                  <a:latin typeface="Plus Jakarta Sans" pitchFamily="2" charset="77"/>
                  <a:cs typeface="Plus Jakarta Sans" pitchFamily="2" charset="77"/>
                </a:rPr>
                <a:t>Koevorden</a:t>
              </a:r>
              <a:endParaRPr lang="nl-NL" sz="1800" b="0" i="0" dirty="0">
                <a:latin typeface="Plus Jakarta Sans" pitchFamily="2" charset="77"/>
                <a:cs typeface="Plus Jakarta Sans" pitchFamily="2" charset="77"/>
              </a:endParaRPr>
            </a:p>
          </p:txBody>
        </p:sp>
        <p:sp>
          <p:nvSpPr>
            <p:cNvPr id="42" name="Titel 4">
              <a:extLst>
                <a:ext uri="{FF2B5EF4-FFF2-40B4-BE49-F238E27FC236}">
                  <a16:creationId xmlns:a16="http://schemas.microsoft.com/office/drawing/2014/main" id="{0ADC46F7-CFA4-BC46-9B00-FC3380780F1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sp>
        <p:nvSpPr>
          <p:cNvPr id="60" name="Titel 4">
            <a:extLst>
              <a:ext uri="{FF2B5EF4-FFF2-40B4-BE49-F238E27FC236}">
                <a16:creationId xmlns:a16="http://schemas.microsoft.com/office/drawing/2014/main" id="{88350BAC-265B-1421-40B8-7FBAD3E2E9E4}"/>
              </a:ext>
            </a:extLst>
          </p:cNvPr>
          <p:cNvSpPr txBox="1">
            <a:spLocks/>
          </p:cNvSpPr>
          <p:nvPr userDrawn="1"/>
        </p:nvSpPr>
        <p:spPr>
          <a:xfrm>
            <a:off x="4479304" y="704605"/>
            <a:ext cx="7298980" cy="835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b="0" dirty="0">
                <a:latin typeface="Plus Jakarta Sans" pitchFamily="2" charset="77"/>
                <a:cs typeface="Plus Jakarta Sans" pitchFamily="2" charset="77"/>
              </a:rPr>
              <a:t>Ons team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C27F1CF-37C2-4232-B38A-0947BB9C02E8}"/>
              </a:ext>
            </a:extLst>
          </p:cNvPr>
          <p:cNvGrpSpPr/>
          <p:nvPr userDrawn="1"/>
        </p:nvGrpSpPr>
        <p:grpSpPr>
          <a:xfrm>
            <a:off x="2047483" y="4831751"/>
            <a:ext cx="3183875" cy="2281226"/>
            <a:chOff x="8095743" y="2181338"/>
            <a:chExt cx="3183875" cy="2281226"/>
          </a:xfrm>
        </p:grpSpPr>
        <p:sp>
          <p:nvSpPr>
            <p:cNvPr id="3" name="Ovaal 2">
              <a:extLst>
                <a:ext uri="{FF2B5EF4-FFF2-40B4-BE49-F238E27FC236}">
                  <a16:creationId xmlns:a16="http://schemas.microsoft.com/office/drawing/2014/main" id="{91F22844-ED3A-8F69-CA5D-6199065966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>
              <a:blip r:embed="rId2"/>
              <a:srcRect/>
              <a:stretch>
                <a:fillRect t="-1459" b="-4590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76AC3D2B-3FBB-A6CD-9B74-DB32F24F15D7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 err="1">
                  <a:latin typeface="Plus Jakarta Sans" pitchFamily="2" charset="77"/>
                  <a:cs typeface="Plus Jakarta Sans" pitchFamily="2" charset="77"/>
                </a:rPr>
                <a:t>Merlijne</a:t>
              </a:r>
              <a:r>
                <a:rPr lang="nl-NL" sz="1800" b="0" i="0" dirty="0">
                  <a:latin typeface="Plus Jakarta Sans" pitchFamily="2" charset="77"/>
                  <a:cs typeface="Plus Jakarta Sans" pitchFamily="2" charset="77"/>
                </a:rPr>
                <a:t> Sonneveld</a:t>
              </a:r>
            </a:p>
          </p:txBody>
        </p:sp>
        <p:sp>
          <p:nvSpPr>
            <p:cNvPr id="5" name="Titel 4">
              <a:extLst>
                <a:ext uri="{FF2B5EF4-FFF2-40B4-BE49-F238E27FC236}">
                  <a16:creationId xmlns:a16="http://schemas.microsoft.com/office/drawing/2014/main" id="{5AC4A4B5-7A5E-5EE2-6970-346ABFBBB5C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DCC0B257-5028-6D40-AEBC-D99BB8818384}"/>
              </a:ext>
            </a:extLst>
          </p:cNvPr>
          <p:cNvGrpSpPr/>
          <p:nvPr userDrawn="1"/>
        </p:nvGrpSpPr>
        <p:grpSpPr>
          <a:xfrm>
            <a:off x="5033054" y="4831751"/>
            <a:ext cx="3183875" cy="2281226"/>
            <a:chOff x="8095743" y="2181338"/>
            <a:chExt cx="3183875" cy="2281226"/>
          </a:xfrm>
        </p:grpSpPr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AE00BC2E-C355-9005-3CAA-98B7655041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FE81B1ED-A5EB-161A-963D-3CA38942D0EC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  <a:cs typeface="Plus Jakarta Sans" pitchFamily="2" charset="77"/>
                </a:rPr>
                <a:t>Fred </a:t>
              </a:r>
              <a:r>
                <a:rPr lang="nl-NL" sz="1800" b="0" i="0" dirty="0" err="1">
                  <a:latin typeface="Plus Jakarta Sans" pitchFamily="2" charset="77"/>
                  <a:cs typeface="Plus Jakarta Sans" pitchFamily="2" charset="77"/>
                </a:rPr>
                <a:t>Antonides</a:t>
              </a:r>
              <a:endParaRPr lang="nl-NL" sz="1800" b="0" i="0" dirty="0">
                <a:latin typeface="Plus Jakarta Sans" pitchFamily="2" charset="77"/>
                <a:cs typeface="Plus Jakarta Sans" pitchFamily="2" charset="77"/>
              </a:endParaRPr>
            </a:p>
          </p:txBody>
        </p:sp>
        <p:sp>
          <p:nvSpPr>
            <p:cNvPr id="11" name="Titel 4">
              <a:extLst>
                <a:ext uri="{FF2B5EF4-FFF2-40B4-BE49-F238E27FC236}">
                  <a16:creationId xmlns:a16="http://schemas.microsoft.com/office/drawing/2014/main" id="{211891DF-4CC5-2FB4-D65A-A25455ACD5D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584FCC18-3F0C-31CD-06C6-86E77CDED1B0}"/>
              </a:ext>
            </a:extLst>
          </p:cNvPr>
          <p:cNvGrpSpPr/>
          <p:nvPr userDrawn="1"/>
        </p:nvGrpSpPr>
        <p:grpSpPr>
          <a:xfrm>
            <a:off x="8018625" y="4831751"/>
            <a:ext cx="3183875" cy="2281226"/>
            <a:chOff x="8095743" y="2181338"/>
            <a:chExt cx="3183875" cy="2281226"/>
          </a:xfrm>
        </p:grpSpPr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7405E798-B41C-2C6E-F559-3FA39A9C61E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0E50D714-BA35-328C-FC0E-CAEEC043069C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  <a:cs typeface="Plus Jakarta Sans" pitchFamily="2" charset="77"/>
                </a:rPr>
                <a:t>Willemijn van </a:t>
              </a:r>
              <a:r>
                <a:rPr lang="nl-NL" sz="1800" b="0" i="0" dirty="0" err="1">
                  <a:latin typeface="Plus Jakarta Sans" pitchFamily="2" charset="77"/>
                  <a:cs typeface="Plus Jakarta Sans" pitchFamily="2" charset="77"/>
                </a:rPr>
                <a:t>Koevorden</a:t>
              </a:r>
              <a:endParaRPr lang="nl-NL" sz="1800" b="0" i="0" dirty="0">
                <a:latin typeface="Plus Jakarta Sans" pitchFamily="2" charset="77"/>
                <a:cs typeface="Plus Jakarta Sans" pitchFamily="2" charset="77"/>
              </a:endParaRPr>
            </a:p>
          </p:txBody>
        </p:sp>
        <p:sp>
          <p:nvSpPr>
            <p:cNvPr id="15" name="Titel 4">
              <a:extLst>
                <a:ext uri="{FF2B5EF4-FFF2-40B4-BE49-F238E27FC236}">
                  <a16:creationId xmlns:a16="http://schemas.microsoft.com/office/drawing/2014/main" id="{E4981D5C-319D-4BF9-EFB5-07131ABEC66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B7834B5C-A53D-A29C-8ABE-5E9559A6BFCD}"/>
              </a:ext>
            </a:extLst>
          </p:cNvPr>
          <p:cNvGrpSpPr/>
          <p:nvPr userDrawn="1"/>
        </p:nvGrpSpPr>
        <p:grpSpPr>
          <a:xfrm>
            <a:off x="11026230" y="4831751"/>
            <a:ext cx="3183875" cy="2281226"/>
            <a:chOff x="8095743" y="2181338"/>
            <a:chExt cx="3183875" cy="2281226"/>
          </a:xfrm>
        </p:grpSpPr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EA5FD3FF-636C-9F82-2A8E-962D6BABFF1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4C6DC5F9-19C2-8519-2EFE-28BCF841FE10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  <a:cs typeface="Plus Jakarta Sans" pitchFamily="2" charset="77"/>
                </a:rPr>
                <a:t>Willemijn van </a:t>
              </a:r>
              <a:r>
                <a:rPr lang="nl-NL" sz="1800" b="0" i="0" dirty="0" err="1">
                  <a:latin typeface="Plus Jakarta Sans" pitchFamily="2" charset="77"/>
                  <a:cs typeface="Plus Jakarta Sans" pitchFamily="2" charset="77"/>
                </a:rPr>
                <a:t>Koevorden</a:t>
              </a:r>
              <a:endParaRPr lang="nl-NL" sz="1800" b="0" i="0" dirty="0">
                <a:latin typeface="Plus Jakarta Sans" pitchFamily="2" charset="77"/>
                <a:cs typeface="Plus Jakarta Sans" pitchFamily="2" charset="77"/>
              </a:endParaRPr>
            </a:p>
          </p:txBody>
        </p:sp>
        <p:sp>
          <p:nvSpPr>
            <p:cNvPr id="19" name="Titel 4">
              <a:extLst>
                <a:ext uri="{FF2B5EF4-FFF2-40B4-BE49-F238E27FC236}">
                  <a16:creationId xmlns:a16="http://schemas.microsoft.com/office/drawing/2014/main" id="{24153F99-2359-9513-466A-563A63675FA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593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4">
            <a:extLst>
              <a:ext uri="{FF2B5EF4-FFF2-40B4-BE49-F238E27FC236}">
                <a16:creationId xmlns:a16="http://schemas.microsoft.com/office/drawing/2014/main" id="{73A794A4-0E0E-471E-530C-3A2C28B0D5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4" y="1259690"/>
            <a:ext cx="6220981" cy="835412"/>
          </a:xfrm>
          <a:prstGeom prst="rect">
            <a:avLst/>
          </a:prstGeom>
        </p:spPr>
        <p:txBody>
          <a:bodyPr anchor="t"/>
          <a:lstStyle>
            <a:lvl1pPr algn="l">
              <a:defRPr lang="nl-NL" sz="44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</a:lstStyle>
          <a:p>
            <a:r>
              <a:rPr lang="nl-NL" dirty="0"/>
              <a:t>Illustratie uitleg</a:t>
            </a:r>
          </a:p>
        </p:txBody>
      </p:sp>
      <p:sp>
        <p:nvSpPr>
          <p:cNvPr id="3" name="Tijdelijke aanduiding voor tekst 13">
            <a:extLst>
              <a:ext uri="{FF2B5EF4-FFF2-40B4-BE49-F238E27FC236}">
                <a16:creationId xmlns:a16="http://schemas.microsoft.com/office/drawing/2014/main" id="{E473672C-B281-DCB0-1657-4B3542B27A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263" y="751844"/>
            <a:ext cx="6221077" cy="504079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ct val="0"/>
              </a:spcBef>
              <a:buNone/>
              <a:defRPr lang="nl-NL" sz="2600" b="0" i="0" kern="1200" dirty="0">
                <a:solidFill>
                  <a:schemeClr val="accent2"/>
                </a:solidFill>
                <a:latin typeface="Plus Jakarta Sans" pitchFamily="2" charset="77"/>
                <a:ea typeface="Inter-Medium" pitchFamily="34" charset="-122"/>
                <a:cs typeface="Plus Jakarta Sans" pitchFamily="2" charset="77"/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102998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7891F761-269A-C83E-7807-604C1375D4F1}"/>
              </a:ext>
            </a:extLst>
          </p:cNvPr>
          <p:cNvSpPr/>
          <p:nvPr userDrawn="1"/>
        </p:nvSpPr>
        <p:spPr>
          <a:xfrm>
            <a:off x="0" y="0"/>
            <a:ext cx="16257588" cy="914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57D9871-751A-D3F8-F117-E3584BD59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3583" y="986789"/>
            <a:ext cx="7170422" cy="7170422"/>
          </a:xfrm>
          <a:prstGeom prst="rect">
            <a:avLst/>
          </a:prstGeom>
        </p:spPr>
      </p:pic>
      <p:sp>
        <p:nvSpPr>
          <p:cNvPr id="4" name="Titel 4">
            <a:extLst>
              <a:ext uri="{FF2B5EF4-FFF2-40B4-BE49-F238E27FC236}">
                <a16:creationId xmlns:a16="http://schemas.microsoft.com/office/drawing/2014/main" id="{8A67D6BB-E833-9A61-EC09-E951B49A7C60}"/>
              </a:ext>
            </a:extLst>
          </p:cNvPr>
          <p:cNvSpPr txBox="1">
            <a:spLocks/>
          </p:cNvSpPr>
          <p:nvPr userDrawn="1"/>
        </p:nvSpPr>
        <p:spPr>
          <a:xfrm>
            <a:off x="1907956" y="3736588"/>
            <a:ext cx="12441675" cy="835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6400" b="0" dirty="0">
                <a:latin typeface="Plus Jakarta Sans" pitchFamily="2" charset="77"/>
                <a:cs typeface="Plus Jakarta Sans" pitchFamily="2" charset="77"/>
              </a:rPr>
              <a:t>Maakt zorg op afstand dichtbij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67117F5-AD4A-9734-F190-6A325CD4F9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56556" y="7016259"/>
            <a:ext cx="1744476" cy="129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2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m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8C5AD6DA-B99A-31BA-032C-8330BC6258A8}"/>
              </a:ext>
            </a:extLst>
          </p:cNvPr>
          <p:cNvSpPr/>
          <p:nvPr userDrawn="1"/>
        </p:nvSpPr>
        <p:spPr>
          <a:xfrm>
            <a:off x="973788" y="7319745"/>
            <a:ext cx="7685469" cy="985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98C7CC-1885-F4ED-7FAC-2EB7D15A2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3789" y="4566173"/>
            <a:ext cx="6264765" cy="2622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nl-NL" sz="6400" b="0" i="0" kern="1200" baseline="0" dirty="0" smtClean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Hier komt de titel</a:t>
            </a:r>
          </a:p>
        </p:txBody>
      </p:sp>
      <p:sp>
        <p:nvSpPr>
          <p:cNvPr id="86" name="Tijdelijke aanduiding voor tekst 5">
            <a:extLst>
              <a:ext uri="{FF2B5EF4-FFF2-40B4-BE49-F238E27FC236}">
                <a16:creationId xmlns:a16="http://schemas.microsoft.com/office/drawing/2014/main" id="{3A52239B-62AB-09F5-05C3-C5211AE604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789" y="7550138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buNone/>
              <a:defRPr lang="nl-NL" sz="2600" b="0" i="0" kern="0" spc="-7" dirty="0">
                <a:solidFill>
                  <a:schemeClr val="accent1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Subtitel komt hier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3BBA4CE-20B6-1DD6-47AC-22C4789B0C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3789" y="969484"/>
            <a:ext cx="3400830" cy="839573"/>
          </a:xfrm>
          <a:prstGeom prst="rect">
            <a:avLst/>
          </a:prstGeom>
        </p:spPr>
      </p:pic>
      <p:sp>
        <p:nvSpPr>
          <p:cNvPr id="84" name="Tijdelijke aanduiding voor afbeelding 4">
            <a:extLst>
              <a:ext uri="{FF2B5EF4-FFF2-40B4-BE49-F238E27FC236}">
                <a16:creationId xmlns:a16="http://schemas.microsoft.com/office/drawing/2014/main" id="{F5908FA8-6F63-6BE6-F580-B49D35F636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20000" y="0"/>
            <a:ext cx="8637588" cy="9144000"/>
          </a:xfrm>
          <a:prstGeom prst="rect">
            <a:avLst/>
          </a:prstGeom>
          <a:noFill/>
          <a:effectLst>
            <a:softEdge rad="0"/>
          </a:effectLst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3098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ro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86D7D4A0-8561-39AC-31A2-63797BF5ECA8}"/>
              </a:ext>
            </a:extLst>
          </p:cNvPr>
          <p:cNvSpPr/>
          <p:nvPr userDrawn="1"/>
        </p:nvSpPr>
        <p:spPr>
          <a:xfrm>
            <a:off x="0" y="0"/>
            <a:ext cx="16257588" cy="9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C5AD6DA-B99A-31BA-032C-8330BC6258A8}"/>
              </a:ext>
            </a:extLst>
          </p:cNvPr>
          <p:cNvSpPr/>
          <p:nvPr userDrawn="1"/>
        </p:nvSpPr>
        <p:spPr>
          <a:xfrm>
            <a:off x="973789" y="7319745"/>
            <a:ext cx="6958356" cy="9855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98C7CC-1885-F4ED-7FAC-2EB7D15A2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3789" y="4566173"/>
            <a:ext cx="6264765" cy="2622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nl-NL" sz="6400" b="0" i="0" kern="1200" baseline="0" dirty="0" smtClean="0">
                <a:solidFill>
                  <a:srgbClr val="0E2855"/>
                </a:solidFill>
                <a:latin typeface="Plus Jakarta Sans" pitchFamily="2" charset="77"/>
                <a:ea typeface="Inter" panose="02000503000000020004" pitchFamily="2" charset="0"/>
                <a:cs typeface="Times New Roman" panose="02020603050405020304" pitchFamily="18" charset="0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Hier komt de titel</a:t>
            </a:r>
          </a:p>
        </p:txBody>
      </p:sp>
      <p:sp>
        <p:nvSpPr>
          <p:cNvPr id="86" name="Tijdelijke aanduiding voor tekst 5">
            <a:extLst>
              <a:ext uri="{FF2B5EF4-FFF2-40B4-BE49-F238E27FC236}">
                <a16:creationId xmlns:a16="http://schemas.microsoft.com/office/drawing/2014/main" id="{3A52239B-62AB-09F5-05C3-C5211AE604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789" y="7550138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buNone/>
              <a:defRPr lang="nl-NL" sz="2600" b="0" i="0" kern="0" spc="-7" dirty="0">
                <a:solidFill>
                  <a:schemeClr val="bg1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Subtitel komt hier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AD4F01E4-C134-55D5-9AE3-727301584C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789" y="969484"/>
            <a:ext cx="3400830" cy="83320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10AF0D60-7B1C-DA3D-5829-E6F0779DA1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1506" y="904523"/>
            <a:ext cx="7170422" cy="717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69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86D7D4A0-8561-39AC-31A2-63797BF5ECA8}"/>
              </a:ext>
            </a:extLst>
          </p:cNvPr>
          <p:cNvSpPr/>
          <p:nvPr userDrawn="1"/>
        </p:nvSpPr>
        <p:spPr>
          <a:xfrm>
            <a:off x="0" y="0"/>
            <a:ext cx="16257588" cy="914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C5AD6DA-B99A-31BA-032C-8330BC6258A8}"/>
              </a:ext>
            </a:extLst>
          </p:cNvPr>
          <p:cNvSpPr/>
          <p:nvPr userDrawn="1"/>
        </p:nvSpPr>
        <p:spPr>
          <a:xfrm>
            <a:off x="973789" y="7319745"/>
            <a:ext cx="6958356" cy="9855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98C7CC-1885-F4ED-7FAC-2EB7D15A2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3789" y="4566173"/>
            <a:ext cx="6264765" cy="2622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nl-NL" sz="6400" b="0" i="0" kern="1200" baseline="0" dirty="0" smtClean="0">
                <a:solidFill>
                  <a:srgbClr val="0E2855"/>
                </a:solidFill>
                <a:latin typeface="Plus Jakarta Sans" pitchFamily="2" charset="77"/>
                <a:ea typeface="Inter" panose="02000503000000020004" pitchFamily="2" charset="0"/>
                <a:cs typeface="Times New Roman" panose="02020603050405020304" pitchFamily="18" charset="0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Hier komt de titel</a:t>
            </a:r>
          </a:p>
        </p:txBody>
      </p:sp>
      <p:sp>
        <p:nvSpPr>
          <p:cNvPr id="86" name="Tijdelijke aanduiding voor tekst 5">
            <a:extLst>
              <a:ext uri="{FF2B5EF4-FFF2-40B4-BE49-F238E27FC236}">
                <a16:creationId xmlns:a16="http://schemas.microsoft.com/office/drawing/2014/main" id="{3A52239B-62AB-09F5-05C3-C5211AE604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789" y="7550138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buNone/>
              <a:defRPr lang="nl-NL" sz="2600" b="0" i="0" kern="0" spc="-7" dirty="0">
                <a:solidFill>
                  <a:schemeClr val="bg1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</a:lstStyle>
          <a:p>
            <a:pPr lvl="0"/>
            <a:r>
              <a:rPr lang="nl-NL" dirty="0"/>
              <a:t>Subtitel komt hier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AD4F01E4-C134-55D5-9AE3-727301584C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789" y="969484"/>
            <a:ext cx="3400830" cy="83320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10AF0D60-7B1C-DA3D-5829-E6F0779DA1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1506" y="904523"/>
            <a:ext cx="7170422" cy="717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6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28B6FE-10A1-7328-9829-F6F0881548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814" y="2624137"/>
            <a:ext cx="8923786" cy="389572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1pPr>
            <a:lvl2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2pPr>
            <a:lvl3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3pPr>
            <a:lvl4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4pPr>
            <a:lvl5pPr>
              <a:defRPr lang="nl-NL" sz="2400" kern="1200" dirty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5pPr>
          </a:lstStyle>
          <a:p>
            <a:pPr algn="l">
              <a:lnSpc>
                <a:spcPts val="3840"/>
              </a:lnSpc>
            </a:pPr>
            <a:r>
              <a:rPr lang="en-US" sz="2400" dirty="0"/>
              <a:t>Bullet 1</a:t>
            </a:r>
          </a:p>
          <a:p>
            <a:pPr marL="495288" marR="0" lvl="1" indent="-190495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2</a:t>
            </a:r>
          </a:p>
          <a:p>
            <a:pPr marL="761981" marR="0" lvl="2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/>
              <a:t>Bullet 3</a:t>
            </a:r>
          </a:p>
          <a:p>
            <a:pPr marL="1066773" marR="0" lvl="3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4</a:t>
            </a:r>
          </a:p>
          <a:p>
            <a:pPr marL="1371566" marR="0" lvl="4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lang="en-US" sz="2400" dirty="0"/>
              <a:t>Bullet 5</a:t>
            </a:r>
          </a:p>
          <a:p>
            <a:pPr lvl="4" algn="l">
              <a:lnSpc>
                <a:spcPts val="3840"/>
              </a:lnSpc>
            </a:pPr>
            <a:endParaRPr lang="en-US" sz="24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84A32B9-9B7F-BF86-166E-F9A0CF81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4" y="1259690"/>
            <a:ext cx="14022170" cy="835412"/>
          </a:xfrm>
          <a:prstGeom prst="rect">
            <a:avLst/>
          </a:prstGeom>
        </p:spPr>
        <p:txBody>
          <a:bodyPr anchor="t"/>
          <a:lstStyle>
            <a:lvl1pPr algn="l">
              <a:defRPr lang="nl-NL" sz="44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dirty="0"/>
              <a:t>Hier komt de titel</a:t>
            </a:r>
          </a:p>
        </p:txBody>
      </p:sp>
      <p:sp>
        <p:nvSpPr>
          <p:cNvPr id="6" name="Tijdelijke aanduiding voor tekst 13">
            <a:extLst>
              <a:ext uri="{FF2B5EF4-FFF2-40B4-BE49-F238E27FC236}">
                <a16:creationId xmlns:a16="http://schemas.microsoft.com/office/drawing/2014/main" id="{1E6D9FF4-DEA6-7947-FA6B-A28F30DF4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263" y="751844"/>
            <a:ext cx="14022387" cy="504079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ct val="0"/>
              </a:spcBef>
              <a:buNone/>
              <a:defRPr lang="nl-NL" sz="2600" b="0" i="0" kern="1200" dirty="0">
                <a:solidFill>
                  <a:schemeClr val="accent1"/>
                </a:solidFill>
                <a:latin typeface="Plus Jakarta Sans" pitchFamily="2" charset="77"/>
                <a:ea typeface="Inter-Medium" pitchFamily="34" charset="-122"/>
                <a:cs typeface="Plus Jakarta Sans" pitchFamily="2" charset="77"/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1049384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8">
            <a:extLst>
              <a:ext uri="{FF2B5EF4-FFF2-40B4-BE49-F238E27FC236}">
                <a16:creationId xmlns:a16="http://schemas.microsoft.com/office/drawing/2014/main" id="{627DFA10-2294-BE55-FEAC-F1DEFED9ECB6}"/>
              </a:ext>
            </a:extLst>
          </p:cNvPr>
          <p:cNvSpPr/>
          <p:nvPr userDrawn="1"/>
        </p:nvSpPr>
        <p:spPr>
          <a:xfrm>
            <a:off x="10403596" y="986788"/>
            <a:ext cx="7167631" cy="7167631"/>
          </a:xfrm>
          <a:custGeom>
            <a:avLst/>
            <a:gdLst>
              <a:gd name="connsiteX0" fmla="*/ 3583822 w 7167631"/>
              <a:gd name="connsiteY0" fmla="*/ 436900 h 7167631"/>
              <a:gd name="connsiteX1" fmla="*/ 6482356 w 7167631"/>
              <a:gd name="connsiteY1" fmla="*/ 589251 h 7167631"/>
              <a:gd name="connsiteX2" fmla="*/ 6482516 w 7167631"/>
              <a:gd name="connsiteY2" fmla="*/ 589402 h 7167631"/>
              <a:gd name="connsiteX3" fmla="*/ 6482663 w 7167631"/>
              <a:gd name="connsiteY3" fmla="*/ 589554 h 7167631"/>
              <a:gd name="connsiteX4" fmla="*/ 7167632 w 7167631"/>
              <a:gd name="connsiteY4" fmla="*/ 2241031 h 7167631"/>
              <a:gd name="connsiteX5" fmla="*/ 5301906 w 7167631"/>
              <a:gd name="connsiteY5" fmla="*/ 5217290 h 7167631"/>
              <a:gd name="connsiteX6" fmla="*/ 1563259 w 7167631"/>
              <a:gd name="connsiteY6" fmla="*/ 7167632 h 7167631"/>
              <a:gd name="connsiteX7" fmla="*/ 1313393 w 7167631"/>
              <a:gd name="connsiteY7" fmla="*/ 6495922 h 7167631"/>
              <a:gd name="connsiteX8" fmla="*/ 4867982 w 7167631"/>
              <a:gd name="connsiteY8" fmla="*/ 4646861 h 7167631"/>
              <a:gd name="connsiteX9" fmla="*/ 6450870 w 7167631"/>
              <a:gd name="connsiteY9" fmla="*/ 2241031 h 7167631"/>
              <a:gd name="connsiteX10" fmla="*/ 5987249 w 7167631"/>
              <a:gd name="connsiteY10" fmla="*/ 1107478 h 7167631"/>
              <a:gd name="connsiteX11" fmla="*/ 3823250 w 7167631"/>
              <a:gd name="connsiteY11" fmla="*/ 1159030 h 7167631"/>
              <a:gd name="connsiteX12" fmla="*/ 3583822 w 7167631"/>
              <a:gd name="connsiteY12" fmla="*/ 1373970 h 7167631"/>
              <a:gd name="connsiteX13" fmla="*/ 3344394 w 7167631"/>
              <a:gd name="connsiteY13" fmla="*/ 1159030 h 7167631"/>
              <a:gd name="connsiteX14" fmla="*/ 1180417 w 7167631"/>
              <a:gd name="connsiteY14" fmla="*/ 1107444 h 7167631"/>
              <a:gd name="connsiteX15" fmla="*/ 716763 w 7167631"/>
              <a:gd name="connsiteY15" fmla="*/ 2241031 h 7167631"/>
              <a:gd name="connsiteX16" fmla="*/ 1176674 w 7167631"/>
              <a:gd name="connsiteY16" fmla="*/ 3520891 h 7167631"/>
              <a:gd name="connsiteX17" fmla="*/ 2247480 w 7167631"/>
              <a:gd name="connsiteY17" fmla="*/ 4639303 h 7167631"/>
              <a:gd name="connsiteX18" fmla="*/ 1795503 w 7167631"/>
              <a:gd name="connsiteY18" fmla="*/ 5195525 h 7167631"/>
              <a:gd name="connsiteX19" fmla="*/ 586650 w 7167631"/>
              <a:gd name="connsiteY19" fmla="*/ 3927803 h 7167631"/>
              <a:gd name="connsiteX20" fmla="*/ 0 w 7167631"/>
              <a:gd name="connsiteY20" fmla="*/ 2241031 h 7167631"/>
              <a:gd name="connsiteX21" fmla="*/ 684966 w 7167631"/>
              <a:gd name="connsiteY21" fmla="*/ 589554 h 7167631"/>
              <a:gd name="connsiteX22" fmla="*/ 685125 w 7167631"/>
              <a:gd name="connsiteY22" fmla="*/ 589402 h 7167631"/>
              <a:gd name="connsiteX23" fmla="*/ 685284 w 7167631"/>
              <a:gd name="connsiteY23" fmla="*/ 589251 h 7167631"/>
              <a:gd name="connsiteX24" fmla="*/ 3583822 w 7167631"/>
              <a:gd name="connsiteY24" fmla="*/ 436900 h 716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167631" h="7167631">
                <a:moveTo>
                  <a:pt x="3583822" y="436900"/>
                </a:moveTo>
                <a:cubicBezTo>
                  <a:pt x="4453487" y="-163996"/>
                  <a:pt x="5682513" y="-174352"/>
                  <a:pt x="6482356" y="589251"/>
                </a:cubicBezTo>
                <a:lnTo>
                  <a:pt x="6482516" y="589402"/>
                </a:lnTo>
                <a:lnTo>
                  <a:pt x="6482663" y="589554"/>
                </a:lnTo>
                <a:cubicBezTo>
                  <a:pt x="6943158" y="1030260"/>
                  <a:pt x="7167632" y="1625576"/>
                  <a:pt x="7167632" y="2241031"/>
                </a:cubicBezTo>
                <a:cubicBezTo>
                  <a:pt x="7167632" y="3418208"/>
                  <a:pt x="6349683" y="4420439"/>
                  <a:pt x="5301906" y="5217290"/>
                </a:cubicBezTo>
                <a:cubicBezTo>
                  <a:pt x="4240751" y="6024303"/>
                  <a:pt x="2862080" y="6684623"/>
                  <a:pt x="1563259" y="7167632"/>
                </a:cubicBezTo>
                <a:lnTo>
                  <a:pt x="1313393" y="6495922"/>
                </a:lnTo>
                <a:cubicBezTo>
                  <a:pt x="2577640" y="6025758"/>
                  <a:pt x="3884446" y="5394855"/>
                  <a:pt x="4867982" y="4646861"/>
                </a:cubicBezTo>
                <a:cubicBezTo>
                  <a:pt x="5864898" y="3888706"/>
                  <a:pt x="6450870" y="3072159"/>
                  <a:pt x="6450870" y="2241031"/>
                </a:cubicBezTo>
                <a:cubicBezTo>
                  <a:pt x="6450870" y="1801138"/>
                  <a:pt x="6292493" y="1399714"/>
                  <a:pt x="5987249" y="1107478"/>
                </a:cubicBezTo>
                <a:cubicBezTo>
                  <a:pt x="5420385" y="566415"/>
                  <a:pt x="4455864" y="591098"/>
                  <a:pt x="3823250" y="1159030"/>
                </a:cubicBezTo>
                <a:lnTo>
                  <a:pt x="3583822" y="1373970"/>
                </a:lnTo>
                <a:lnTo>
                  <a:pt x="3344394" y="1159030"/>
                </a:lnTo>
                <a:cubicBezTo>
                  <a:pt x="2711782" y="591110"/>
                  <a:pt x="1747300" y="566417"/>
                  <a:pt x="1180417" y="1107444"/>
                </a:cubicBezTo>
                <a:cubicBezTo>
                  <a:pt x="875156" y="1399688"/>
                  <a:pt x="716763" y="1801125"/>
                  <a:pt x="716763" y="2241031"/>
                </a:cubicBezTo>
                <a:cubicBezTo>
                  <a:pt x="716763" y="2671950"/>
                  <a:pt x="888935" y="3103778"/>
                  <a:pt x="1176674" y="3520891"/>
                </a:cubicBezTo>
                <a:cubicBezTo>
                  <a:pt x="1463968" y="3937350"/>
                  <a:pt x="1852439" y="4318370"/>
                  <a:pt x="2247480" y="4639303"/>
                </a:cubicBezTo>
                <a:lnTo>
                  <a:pt x="1795503" y="5195525"/>
                </a:lnTo>
                <a:cubicBezTo>
                  <a:pt x="1368482" y="4848621"/>
                  <a:pt x="925401" y="4418863"/>
                  <a:pt x="586650" y="3927803"/>
                </a:cubicBezTo>
                <a:cubicBezTo>
                  <a:pt x="248350" y="3437396"/>
                  <a:pt x="0" y="2864938"/>
                  <a:pt x="0" y="2241031"/>
                </a:cubicBezTo>
                <a:cubicBezTo>
                  <a:pt x="0" y="1625576"/>
                  <a:pt x="224478" y="1030260"/>
                  <a:pt x="684966" y="589554"/>
                </a:cubicBezTo>
                <a:lnTo>
                  <a:pt x="685125" y="589402"/>
                </a:lnTo>
                <a:lnTo>
                  <a:pt x="685284" y="589251"/>
                </a:lnTo>
                <a:cubicBezTo>
                  <a:pt x="1485119" y="-174352"/>
                  <a:pt x="2714158" y="-163996"/>
                  <a:pt x="3583822" y="436900"/>
                </a:cubicBezTo>
                <a:close/>
              </a:path>
            </a:pathLst>
          </a:custGeom>
          <a:solidFill>
            <a:srgbClr val="253A56"/>
          </a:solidFill>
          <a:ln w="13339" cap="flat">
            <a:noFill/>
            <a:prstDash val="solid"/>
            <a:miter/>
          </a:ln>
        </p:spPr>
        <p:txBody>
          <a:bodyPr rtlCol="0" anchor="ctr"/>
          <a:lstStyle/>
          <a:p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28B6FE-10A1-7328-9829-F6F0881548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814" y="2624137"/>
            <a:ext cx="8923786" cy="389572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1pPr>
            <a:lvl2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2pPr>
            <a:lvl3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3pPr>
            <a:lvl4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4pPr>
            <a:lvl5pPr>
              <a:defRPr lang="nl-NL" sz="2400" kern="1200" dirty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5pPr>
          </a:lstStyle>
          <a:p>
            <a:pPr algn="l">
              <a:lnSpc>
                <a:spcPts val="3840"/>
              </a:lnSpc>
            </a:pPr>
            <a:r>
              <a:rPr lang="en-US" sz="2400" dirty="0"/>
              <a:t>Bullet 1</a:t>
            </a:r>
          </a:p>
          <a:p>
            <a:pPr marL="495288" marR="0" lvl="1" indent="-190495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2</a:t>
            </a:r>
          </a:p>
          <a:p>
            <a:pPr marL="761981" marR="0" lvl="2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/>
              <a:t>Bullet 3</a:t>
            </a:r>
          </a:p>
          <a:p>
            <a:pPr marL="1066773" marR="0" lvl="3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4</a:t>
            </a:r>
          </a:p>
          <a:p>
            <a:pPr marL="1371566" marR="0" lvl="4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lang="en-US" sz="2400" dirty="0"/>
              <a:t>Bullet 5</a:t>
            </a:r>
          </a:p>
          <a:p>
            <a:pPr lvl="4" algn="l">
              <a:lnSpc>
                <a:spcPts val="3840"/>
              </a:lnSpc>
            </a:pPr>
            <a:endParaRPr lang="en-US" sz="24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84A32B9-9B7F-BF86-166E-F9A0CF81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4" y="1259690"/>
            <a:ext cx="14022170" cy="835412"/>
          </a:xfrm>
          <a:prstGeom prst="rect">
            <a:avLst/>
          </a:prstGeom>
        </p:spPr>
        <p:txBody>
          <a:bodyPr anchor="t"/>
          <a:lstStyle>
            <a:lvl1pPr algn="l">
              <a:defRPr lang="nl-NL" sz="44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dirty="0"/>
              <a:t>Hier komt de titel</a:t>
            </a:r>
          </a:p>
        </p:txBody>
      </p:sp>
      <p:sp>
        <p:nvSpPr>
          <p:cNvPr id="6" name="Tijdelijke aanduiding voor tekst 13">
            <a:extLst>
              <a:ext uri="{FF2B5EF4-FFF2-40B4-BE49-F238E27FC236}">
                <a16:creationId xmlns:a16="http://schemas.microsoft.com/office/drawing/2014/main" id="{1E6D9FF4-DEA6-7947-FA6B-A28F30DF4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263" y="751844"/>
            <a:ext cx="14022387" cy="504079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ct val="0"/>
              </a:spcBef>
              <a:buNone/>
              <a:defRPr lang="nl-NL" sz="2600" b="0" i="0" kern="1200" dirty="0">
                <a:solidFill>
                  <a:schemeClr val="accent1"/>
                </a:solidFill>
                <a:latin typeface="Plus Jakarta Sans" pitchFamily="2" charset="77"/>
                <a:ea typeface="Inter-Medium" pitchFamily="34" charset="-122"/>
                <a:cs typeface="Plus Jakarta Sans" pitchFamily="2" charset="77"/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2297606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4">
            <a:extLst>
              <a:ext uri="{FF2B5EF4-FFF2-40B4-BE49-F238E27FC236}">
                <a16:creationId xmlns:a16="http://schemas.microsoft.com/office/drawing/2014/main" id="{BDEC834B-EB8C-9C05-9307-7C01DBA69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4" y="1259690"/>
            <a:ext cx="6220981" cy="835412"/>
          </a:xfrm>
          <a:prstGeom prst="rect">
            <a:avLst/>
          </a:prstGeom>
        </p:spPr>
        <p:txBody>
          <a:bodyPr anchor="t"/>
          <a:lstStyle>
            <a:lvl1pPr algn="l">
              <a:defRPr lang="nl-NL" sz="44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dirty="0"/>
              <a:t>Hier komt de titel</a:t>
            </a:r>
          </a:p>
        </p:txBody>
      </p:sp>
      <p:sp>
        <p:nvSpPr>
          <p:cNvPr id="3" name="Tijdelijke aanduiding voor tekst 13">
            <a:extLst>
              <a:ext uri="{FF2B5EF4-FFF2-40B4-BE49-F238E27FC236}">
                <a16:creationId xmlns:a16="http://schemas.microsoft.com/office/drawing/2014/main" id="{2ABE9875-B686-0071-B232-E3D9A82B8C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263" y="751844"/>
            <a:ext cx="6221077" cy="504079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ct val="0"/>
              </a:spcBef>
              <a:buNone/>
              <a:defRPr lang="nl-NL" sz="2600" b="0" i="0" kern="1200" dirty="0">
                <a:solidFill>
                  <a:schemeClr val="accent1"/>
                </a:solidFill>
                <a:latin typeface="Plus Jakarta Sans" pitchFamily="2" charset="77"/>
                <a:ea typeface="Inter-Medium" pitchFamily="34" charset="-122"/>
                <a:cs typeface="Plus Jakarta Sans" pitchFamily="2" charset="77"/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4" name="Tijdelijke aanduiding voor afbeelding 4">
            <a:extLst>
              <a:ext uri="{FF2B5EF4-FFF2-40B4-BE49-F238E27FC236}">
                <a16:creationId xmlns:a16="http://schemas.microsoft.com/office/drawing/2014/main" id="{EF9B7BEF-21E7-DCD6-E4CE-92E590BA2F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20000" y="0"/>
            <a:ext cx="8637588" cy="9144000"/>
          </a:xfrm>
          <a:prstGeom prst="rect">
            <a:avLst/>
          </a:prstGeom>
          <a:noFill/>
          <a:effectLst>
            <a:softEdge rad="0"/>
          </a:effectLst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0C6E563-73D1-7045-1F30-1901D94E81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814" y="2624137"/>
            <a:ext cx="6220981" cy="389572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1pPr>
            <a:lvl2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2pPr>
            <a:lvl3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3pPr>
            <a:lvl4pPr>
              <a:defRPr lang="nl-NL" sz="2400" kern="1200" dirty="0" smtClean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4pPr>
            <a:lvl5pPr>
              <a:defRPr lang="nl-NL" sz="2400" kern="1200" dirty="0">
                <a:solidFill>
                  <a:schemeClr val="tx1"/>
                </a:solidFill>
                <a:latin typeface="Inter-Regular" pitchFamily="34" charset="0"/>
                <a:ea typeface="Inter-Regular" pitchFamily="34" charset="-122"/>
                <a:cs typeface="Inter-Regular" pitchFamily="34" charset="-120"/>
              </a:defRPr>
            </a:lvl5pPr>
          </a:lstStyle>
          <a:p>
            <a:pPr algn="l">
              <a:lnSpc>
                <a:spcPts val="3840"/>
              </a:lnSpc>
            </a:pPr>
            <a:r>
              <a:rPr lang="en-US" sz="2400" dirty="0"/>
              <a:t>Bullet 1</a:t>
            </a:r>
          </a:p>
          <a:p>
            <a:pPr marL="495288" marR="0" lvl="1" indent="-190495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2</a:t>
            </a:r>
          </a:p>
          <a:p>
            <a:pPr marL="761981" marR="0" lvl="2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/>
              <a:t>Bullet 3</a:t>
            </a:r>
          </a:p>
          <a:p>
            <a:pPr marL="1066773" marR="0" lvl="3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/>
              <a:t>Bullet 4</a:t>
            </a:r>
          </a:p>
          <a:p>
            <a:pPr marL="1371566" marR="0" lvl="4" indent="-152396" algn="l" defTabSz="609585" rtl="0" eaLnBrk="1" fontAlgn="auto" latinLnBrk="0" hangingPunct="1">
              <a:lnSpc>
                <a:spcPts val="3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lang="en-US" sz="2400" dirty="0"/>
              <a:t>Bullet 5</a:t>
            </a:r>
          </a:p>
          <a:p>
            <a:pPr lvl="4" algn="l">
              <a:lnSpc>
                <a:spcPts val="384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8188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FE419C2-B5D3-6B73-4F98-4265AE85E188}"/>
              </a:ext>
            </a:extLst>
          </p:cNvPr>
          <p:cNvSpPr/>
          <p:nvPr userDrawn="1"/>
        </p:nvSpPr>
        <p:spPr>
          <a:xfrm>
            <a:off x="829815" y="7593407"/>
            <a:ext cx="7774358" cy="837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8" name="Tijdelijke aanduiding voor afbeelding 4">
            <a:extLst>
              <a:ext uri="{FF2B5EF4-FFF2-40B4-BE49-F238E27FC236}">
                <a16:creationId xmlns:a16="http://schemas.microsoft.com/office/drawing/2014/main" id="{C2248A5E-AEE1-47B6-B36C-18D68D9AC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66920" y="0"/>
            <a:ext cx="12390669" cy="9144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2" name="Titel 4">
            <a:extLst>
              <a:ext uri="{FF2B5EF4-FFF2-40B4-BE49-F238E27FC236}">
                <a16:creationId xmlns:a16="http://schemas.microsoft.com/office/drawing/2014/main" id="{6B90DFE1-26BB-5E5B-C425-F2369D2A0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5" y="741897"/>
            <a:ext cx="2651516" cy="8354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nl-NL" sz="26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dirty="0"/>
              <a:t>Plaats hier een bijschrift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D46F7D6-D728-70D3-8A23-6882BDB280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9815" y="7649794"/>
            <a:ext cx="724508" cy="72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85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7DA6C164-EFC5-86D9-8BE0-4F7A1783B3C6}"/>
              </a:ext>
            </a:extLst>
          </p:cNvPr>
          <p:cNvSpPr/>
          <p:nvPr userDrawn="1"/>
        </p:nvSpPr>
        <p:spPr>
          <a:xfrm>
            <a:off x="0" y="0"/>
            <a:ext cx="1625758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61C77EB1-461E-84AF-B01F-D290BF0DCCD4}"/>
              </a:ext>
            </a:extLst>
          </p:cNvPr>
          <p:cNvSpPr/>
          <p:nvPr userDrawn="1"/>
        </p:nvSpPr>
        <p:spPr>
          <a:xfrm>
            <a:off x="829815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23D4146D-7F75-A044-2566-74A64AE71906}"/>
              </a:ext>
            </a:extLst>
          </p:cNvPr>
          <p:cNvSpPr/>
          <p:nvPr userDrawn="1"/>
        </p:nvSpPr>
        <p:spPr>
          <a:xfrm>
            <a:off x="829815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1" name="Afgeronde rechthoek 10">
            <a:extLst>
              <a:ext uri="{FF2B5EF4-FFF2-40B4-BE49-F238E27FC236}">
                <a16:creationId xmlns:a16="http://schemas.microsoft.com/office/drawing/2014/main" id="{73653086-0C90-B63D-C878-8D83B8C4E485}"/>
              </a:ext>
            </a:extLst>
          </p:cNvPr>
          <p:cNvSpPr/>
          <p:nvPr userDrawn="1"/>
        </p:nvSpPr>
        <p:spPr>
          <a:xfrm>
            <a:off x="829815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2" name="Afgeronde rechthoek 11">
            <a:extLst>
              <a:ext uri="{FF2B5EF4-FFF2-40B4-BE49-F238E27FC236}">
                <a16:creationId xmlns:a16="http://schemas.microsoft.com/office/drawing/2014/main" id="{73AE2899-902A-D25E-291E-63C71015C6F9}"/>
              </a:ext>
            </a:extLst>
          </p:cNvPr>
          <p:cNvSpPr/>
          <p:nvPr userDrawn="1"/>
        </p:nvSpPr>
        <p:spPr>
          <a:xfrm>
            <a:off x="3790243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3" name="Afgeronde rechthoek 12">
            <a:extLst>
              <a:ext uri="{FF2B5EF4-FFF2-40B4-BE49-F238E27FC236}">
                <a16:creationId xmlns:a16="http://schemas.microsoft.com/office/drawing/2014/main" id="{F35A9AD7-7C69-A9F3-0495-35EFAB194AFB}"/>
              </a:ext>
            </a:extLst>
          </p:cNvPr>
          <p:cNvSpPr/>
          <p:nvPr userDrawn="1"/>
        </p:nvSpPr>
        <p:spPr>
          <a:xfrm>
            <a:off x="3790243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4DD3C111-87D9-75C0-0F53-24EA54FCA9A3}"/>
              </a:ext>
            </a:extLst>
          </p:cNvPr>
          <p:cNvSpPr/>
          <p:nvPr userDrawn="1"/>
        </p:nvSpPr>
        <p:spPr>
          <a:xfrm>
            <a:off x="3790243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621ADB0C-2577-FDF6-2468-063EA25773EA}"/>
              </a:ext>
            </a:extLst>
          </p:cNvPr>
          <p:cNvSpPr/>
          <p:nvPr userDrawn="1"/>
        </p:nvSpPr>
        <p:spPr>
          <a:xfrm>
            <a:off x="6750671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6" name="Afgeronde rechthoek 15">
            <a:extLst>
              <a:ext uri="{FF2B5EF4-FFF2-40B4-BE49-F238E27FC236}">
                <a16:creationId xmlns:a16="http://schemas.microsoft.com/office/drawing/2014/main" id="{4790A093-05DD-FBEC-255C-0375B1A22457}"/>
              </a:ext>
            </a:extLst>
          </p:cNvPr>
          <p:cNvSpPr/>
          <p:nvPr userDrawn="1"/>
        </p:nvSpPr>
        <p:spPr>
          <a:xfrm>
            <a:off x="6750671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7" name="Afgeronde rechthoek 16">
            <a:extLst>
              <a:ext uri="{FF2B5EF4-FFF2-40B4-BE49-F238E27FC236}">
                <a16:creationId xmlns:a16="http://schemas.microsoft.com/office/drawing/2014/main" id="{948E5ED1-8B20-655F-694A-93965E26F21E}"/>
              </a:ext>
            </a:extLst>
          </p:cNvPr>
          <p:cNvSpPr/>
          <p:nvPr userDrawn="1"/>
        </p:nvSpPr>
        <p:spPr>
          <a:xfrm>
            <a:off x="6750671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8" name="Afgeronde rechthoek 17">
            <a:extLst>
              <a:ext uri="{FF2B5EF4-FFF2-40B4-BE49-F238E27FC236}">
                <a16:creationId xmlns:a16="http://schemas.microsoft.com/office/drawing/2014/main" id="{9A15C55C-BE3F-99B3-5DBD-6718207E78DD}"/>
              </a:ext>
            </a:extLst>
          </p:cNvPr>
          <p:cNvSpPr/>
          <p:nvPr userDrawn="1"/>
        </p:nvSpPr>
        <p:spPr>
          <a:xfrm>
            <a:off x="9711099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9" name="Afgeronde rechthoek 18">
            <a:extLst>
              <a:ext uri="{FF2B5EF4-FFF2-40B4-BE49-F238E27FC236}">
                <a16:creationId xmlns:a16="http://schemas.microsoft.com/office/drawing/2014/main" id="{1922B013-B954-CEDE-5C06-5274DD54144B}"/>
              </a:ext>
            </a:extLst>
          </p:cNvPr>
          <p:cNvSpPr/>
          <p:nvPr userDrawn="1"/>
        </p:nvSpPr>
        <p:spPr>
          <a:xfrm>
            <a:off x="9711099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20" name="Afgeronde rechthoek 19">
            <a:extLst>
              <a:ext uri="{FF2B5EF4-FFF2-40B4-BE49-F238E27FC236}">
                <a16:creationId xmlns:a16="http://schemas.microsoft.com/office/drawing/2014/main" id="{CF8184B1-8622-4F7D-4B76-0C8665BCA69F}"/>
              </a:ext>
            </a:extLst>
          </p:cNvPr>
          <p:cNvSpPr/>
          <p:nvPr userDrawn="1"/>
        </p:nvSpPr>
        <p:spPr>
          <a:xfrm>
            <a:off x="9711099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25" name="Afgeronde rechthoek 24">
            <a:extLst>
              <a:ext uri="{FF2B5EF4-FFF2-40B4-BE49-F238E27FC236}">
                <a16:creationId xmlns:a16="http://schemas.microsoft.com/office/drawing/2014/main" id="{FA795D5F-B247-5624-0FA1-CD98FF29F6F5}"/>
              </a:ext>
            </a:extLst>
          </p:cNvPr>
          <p:cNvSpPr/>
          <p:nvPr userDrawn="1"/>
        </p:nvSpPr>
        <p:spPr>
          <a:xfrm>
            <a:off x="12671527" y="1850834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26" name="Afgeronde rechthoek 25">
            <a:extLst>
              <a:ext uri="{FF2B5EF4-FFF2-40B4-BE49-F238E27FC236}">
                <a16:creationId xmlns:a16="http://schemas.microsoft.com/office/drawing/2014/main" id="{E5E77D32-3A53-12AD-4354-CA7FF7FA252F}"/>
              </a:ext>
            </a:extLst>
          </p:cNvPr>
          <p:cNvSpPr/>
          <p:nvPr userDrawn="1"/>
        </p:nvSpPr>
        <p:spPr>
          <a:xfrm>
            <a:off x="12671527" y="4063328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27" name="Afgeronde rechthoek 26">
            <a:extLst>
              <a:ext uri="{FF2B5EF4-FFF2-40B4-BE49-F238E27FC236}">
                <a16:creationId xmlns:a16="http://schemas.microsoft.com/office/drawing/2014/main" id="{DFF0444F-68EB-6618-BE25-F2B353A62A7F}"/>
              </a:ext>
            </a:extLst>
          </p:cNvPr>
          <p:cNvSpPr/>
          <p:nvPr userDrawn="1"/>
        </p:nvSpPr>
        <p:spPr>
          <a:xfrm>
            <a:off x="12671527" y="6275822"/>
            <a:ext cx="2719037" cy="1994053"/>
          </a:xfrm>
          <a:prstGeom prst="roundRect">
            <a:avLst>
              <a:gd name="adj" fmla="val 89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29" name="Titel 4">
            <a:extLst>
              <a:ext uri="{FF2B5EF4-FFF2-40B4-BE49-F238E27FC236}">
                <a16:creationId xmlns:a16="http://schemas.microsoft.com/office/drawing/2014/main" id="{8FAE1EAB-3290-5E6D-00FD-00B9F20C199F}"/>
              </a:ext>
            </a:extLst>
          </p:cNvPr>
          <p:cNvSpPr txBox="1">
            <a:spLocks/>
          </p:cNvSpPr>
          <p:nvPr userDrawn="1"/>
        </p:nvSpPr>
        <p:spPr>
          <a:xfrm>
            <a:off x="10265690" y="456419"/>
            <a:ext cx="1538812" cy="835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4000" b="0" i="0" dirty="0">
                <a:solidFill>
                  <a:schemeClr val="tx1"/>
                </a:solidFill>
                <a:latin typeface="Plus Jakarta Sans" pitchFamily="2" charset="77"/>
              </a:rPr>
              <a:t>21</a:t>
            </a:r>
          </a:p>
        </p:txBody>
      </p:sp>
      <p:sp>
        <p:nvSpPr>
          <p:cNvPr id="30" name="Titel 4">
            <a:extLst>
              <a:ext uri="{FF2B5EF4-FFF2-40B4-BE49-F238E27FC236}">
                <a16:creationId xmlns:a16="http://schemas.microsoft.com/office/drawing/2014/main" id="{3EE200CA-7EBA-74E3-250D-598F59613052}"/>
              </a:ext>
            </a:extLst>
          </p:cNvPr>
          <p:cNvSpPr txBox="1">
            <a:spLocks/>
          </p:cNvSpPr>
          <p:nvPr userDrawn="1"/>
        </p:nvSpPr>
        <p:spPr>
          <a:xfrm>
            <a:off x="13261639" y="456419"/>
            <a:ext cx="1538812" cy="835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4000" b="0" i="0" dirty="0">
                <a:solidFill>
                  <a:schemeClr val="tx1"/>
                </a:solidFill>
                <a:latin typeface="Plus Jakarta Sans" pitchFamily="2" charset="77"/>
              </a:rPr>
              <a:t>8</a:t>
            </a:r>
          </a:p>
        </p:txBody>
      </p:sp>
      <p:sp>
        <p:nvSpPr>
          <p:cNvPr id="32" name="Titel 4">
            <a:extLst>
              <a:ext uri="{FF2B5EF4-FFF2-40B4-BE49-F238E27FC236}">
                <a16:creationId xmlns:a16="http://schemas.microsoft.com/office/drawing/2014/main" id="{49462108-D325-9D18-BDDA-03A9B36D3EC5}"/>
              </a:ext>
            </a:extLst>
          </p:cNvPr>
          <p:cNvSpPr txBox="1">
            <a:spLocks/>
          </p:cNvSpPr>
          <p:nvPr userDrawn="1"/>
        </p:nvSpPr>
        <p:spPr>
          <a:xfrm>
            <a:off x="10265690" y="1129696"/>
            <a:ext cx="1538812" cy="3994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Deelnemers</a:t>
            </a:r>
          </a:p>
        </p:txBody>
      </p:sp>
      <p:sp>
        <p:nvSpPr>
          <p:cNvPr id="33" name="Titel 4">
            <a:extLst>
              <a:ext uri="{FF2B5EF4-FFF2-40B4-BE49-F238E27FC236}">
                <a16:creationId xmlns:a16="http://schemas.microsoft.com/office/drawing/2014/main" id="{E61AB1B0-54E5-9BDC-53DB-78E4A0D99350}"/>
              </a:ext>
            </a:extLst>
          </p:cNvPr>
          <p:cNvSpPr txBox="1">
            <a:spLocks/>
          </p:cNvSpPr>
          <p:nvPr userDrawn="1"/>
        </p:nvSpPr>
        <p:spPr>
          <a:xfrm>
            <a:off x="13056764" y="1129696"/>
            <a:ext cx="1948562" cy="3994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Kennispartners</a:t>
            </a:r>
          </a:p>
        </p:txBody>
      </p:sp>
      <p:sp>
        <p:nvSpPr>
          <p:cNvPr id="35" name="Titel 4">
            <a:extLst>
              <a:ext uri="{FF2B5EF4-FFF2-40B4-BE49-F238E27FC236}">
                <a16:creationId xmlns:a16="http://schemas.microsoft.com/office/drawing/2014/main" id="{7BA77382-3207-0AEF-0C83-1D21BDF2A279}"/>
              </a:ext>
            </a:extLst>
          </p:cNvPr>
          <p:cNvSpPr txBox="1">
            <a:spLocks/>
          </p:cNvSpPr>
          <p:nvPr userDrawn="1"/>
        </p:nvSpPr>
        <p:spPr>
          <a:xfrm>
            <a:off x="829815" y="693749"/>
            <a:ext cx="7298980" cy="835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b="0" i="0" dirty="0">
                <a:solidFill>
                  <a:schemeClr val="tx1"/>
                </a:solidFill>
                <a:latin typeface="Plus Jakarta Sans" pitchFamily="2" charset="77"/>
              </a:rPr>
              <a:t>Deelnemers</a:t>
            </a:r>
          </a:p>
        </p:txBody>
      </p:sp>
    </p:spTree>
    <p:extLst>
      <p:ext uri="{BB962C8B-B14F-4D97-AF65-F5344CB8AC3E}">
        <p14:creationId xmlns:p14="http://schemas.microsoft.com/office/powerpoint/2010/main" val="205155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ep 22">
            <a:extLst>
              <a:ext uri="{FF2B5EF4-FFF2-40B4-BE49-F238E27FC236}">
                <a16:creationId xmlns:a16="http://schemas.microsoft.com/office/drawing/2014/main" id="{95B90E37-1194-FA95-023A-E9AFB7C2B6A3}"/>
              </a:ext>
            </a:extLst>
          </p:cNvPr>
          <p:cNvGrpSpPr/>
          <p:nvPr userDrawn="1"/>
        </p:nvGrpSpPr>
        <p:grpSpPr>
          <a:xfrm>
            <a:off x="2047483" y="2009038"/>
            <a:ext cx="3183875" cy="2281226"/>
            <a:chOff x="8095743" y="2181338"/>
            <a:chExt cx="3183875" cy="2281226"/>
          </a:xfrm>
        </p:grpSpPr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ABD56998-3257-80E0-CBBA-F0D58C2586F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>
              <a:blip r:embed="rId2"/>
              <a:srcRect/>
              <a:stretch>
                <a:fillRect t="-1459" b="-4590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95EC3F5B-3311-D387-0B93-41852C34B052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 err="1">
                  <a:latin typeface="Plus Jakarta Sans" pitchFamily="2" charset="77"/>
                </a:rPr>
                <a:t>Merlijne</a:t>
              </a:r>
              <a:r>
                <a:rPr lang="nl-NL" sz="1800" b="0" i="0" dirty="0">
                  <a:latin typeface="Plus Jakarta Sans" pitchFamily="2" charset="77"/>
                </a:rPr>
                <a:t> Sonneveld</a:t>
              </a:r>
            </a:p>
          </p:txBody>
        </p:sp>
        <p:sp>
          <p:nvSpPr>
            <p:cNvPr id="22" name="Titel 4">
              <a:extLst>
                <a:ext uri="{FF2B5EF4-FFF2-40B4-BE49-F238E27FC236}">
                  <a16:creationId xmlns:a16="http://schemas.microsoft.com/office/drawing/2014/main" id="{B06667A5-957D-2505-E0F2-2ED6431504A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9E10E432-128B-F80B-EB30-C06E61FCC2DC}"/>
              </a:ext>
            </a:extLst>
          </p:cNvPr>
          <p:cNvGrpSpPr/>
          <p:nvPr userDrawn="1"/>
        </p:nvGrpSpPr>
        <p:grpSpPr>
          <a:xfrm>
            <a:off x="5033054" y="2009038"/>
            <a:ext cx="3183875" cy="2281226"/>
            <a:chOff x="8095743" y="2181338"/>
            <a:chExt cx="3183875" cy="2281226"/>
          </a:xfrm>
        </p:grpSpPr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E311E5B5-4ED6-5BB6-4B7E-A7B812B6804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933FD5F3-47E7-02C5-F0CC-8AC02B958347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</a:rPr>
                <a:t>Fred </a:t>
              </a:r>
              <a:r>
                <a:rPr lang="nl-NL" sz="1800" b="0" i="0" dirty="0" err="1">
                  <a:latin typeface="Plus Jakarta Sans" pitchFamily="2" charset="77"/>
                </a:rPr>
                <a:t>Antonides</a:t>
              </a:r>
              <a:endParaRPr lang="nl-NL" sz="1800" b="0" i="0" dirty="0">
                <a:latin typeface="Plus Jakarta Sans" pitchFamily="2" charset="77"/>
              </a:endParaRPr>
            </a:p>
          </p:txBody>
        </p:sp>
        <p:sp>
          <p:nvSpPr>
            <p:cNvPr id="34" name="Titel 4">
              <a:extLst>
                <a:ext uri="{FF2B5EF4-FFF2-40B4-BE49-F238E27FC236}">
                  <a16:creationId xmlns:a16="http://schemas.microsoft.com/office/drawing/2014/main" id="{4F5652B0-302A-9961-4627-3EF237789F6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35" name="Groep 34">
            <a:extLst>
              <a:ext uri="{FF2B5EF4-FFF2-40B4-BE49-F238E27FC236}">
                <a16:creationId xmlns:a16="http://schemas.microsoft.com/office/drawing/2014/main" id="{529BA052-3A12-C450-1EA0-D72F658FD4CE}"/>
              </a:ext>
            </a:extLst>
          </p:cNvPr>
          <p:cNvGrpSpPr/>
          <p:nvPr userDrawn="1"/>
        </p:nvGrpSpPr>
        <p:grpSpPr>
          <a:xfrm>
            <a:off x="8018625" y="2009038"/>
            <a:ext cx="3183875" cy="2281226"/>
            <a:chOff x="8095743" y="2181338"/>
            <a:chExt cx="3183875" cy="2281226"/>
          </a:xfrm>
        </p:grpSpPr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0E8CA8E4-725A-A348-CC73-8834981948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37" name="Tekstvak 36">
              <a:extLst>
                <a:ext uri="{FF2B5EF4-FFF2-40B4-BE49-F238E27FC236}">
                  <a16:creationId xmlns:a16="http://schemas.microsoft.com/office/drawing/2014/main" id="{54BEBAE3-B225-5339-B45B-975FB35A63CD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</a:rPr>
                <a:t>Willemijn van </a:t>
              </a:r>
              <a:r>
                <a:rPr lang="nl-NL" sz="1800" b="0" i="0" dirty="0" err="1">
                  <a:latin typeface="Plus Jakarta Sans" pitchFamily="2" charset="77"/>
                </a:rPr>
                <a:t>Koevorden</a:t>
              </a:r>
              <a:endParaRPr lang="nl-NL" sz="1800" b="0" i="0" dirty="0">
                <a:latin typeface="Plus Jakarta Sans" pitchFamily="2" charset="77"/>
              </a:endParaRPr>
            </a:p>
          </p:txBody>
        </p:sp>
        <p:sp>
          <p:nvSpPr>
            <p:cNvPr id="38" name="Titel 4">
              <a:extLst>
                <a:ext uri="{FF2B5EF4-FFF2-40B4-BE49-F238E27FC236}">
                  <a16:creationId xmlns:a16="http://schemas.microsoft.com/office/drawing/2014/main" id="{4235A513-D021-C311-9851-FDF2CFDBFC6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39" name="Groep 38">
            <a:extLst>
              <a:ext uri="{FF2B5EF4-FFF2-40B4-BE49-F238E27FC236}">
                <a16:creationId xmlns:a16="http://schemas.microsoft.com/office/drawing/2014/main" id="{C9B2D797-1525-30E6-3836-DF72FFA9CAA2}"/>
              </a:ext>
            </a:extLst>
          </p:cNvPr>
          <p:cNvGrpSpPr/>
          <p:nvPr userDrawn="1"/>
        </p:nvGrpSpPr>
        <p:grpSpPr>
          <a:xfrm>
            <a:off x="11026230" y="2009038"/>
            <a:ext cx="3183875" cy="2281226"/>
            <a:chOff x="8095743" y="2181338"/>
            <a:chExt cx="3183875" cy="2281226"/>
          </a:xfrm>
        </p:grpSpPr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694FE086-642E-D4A8-529C-069225ECD27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41" name="Tekstvak 40">
              <a:extLst>
                <a:ext uri="{FF2B5EF4-FFF2-40B4-BE49-F238E27FC236}">
                  <a16:creationId xmlns:a16="http://schemas.microsoft.com/office/drawing/2014/main" id="{48AE9071-BB55-A7B3-AD17-7AA2315007BD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</a:rPr>
                <a:t>Willemijn van </a:t>
              </a:r>
              <a:r>
                <a:rPr lang="nl-NL" sz="1800" b="0" i="0" dirty="0" err="1">
                  <a:latin typeface="Plus Jakarta Sans" pitchFamily="2" charset="77"/>
                </a:rPr>
                <a:t>Koevorden</a:t>
              </a:r>
              <a:endParaRPr lang="nl-NL" sz="1800" b="0" i="0" dirty="0">
                <a:latin typeface="Plus Jakarta Sans" pitchFamily="2" charset="77"/>
              </a:endParaRPr>
            </a:p>
          </p:txBody>
        </p:sp>
        <p:sp>
          <p:nvSpPr>
            <p:cNvPr id="42" name="Titel 4">
              <a:extLst>
                <a:ext uri="{FF2B5EF4-FFF2-40B4-BE49-F238E27FC236}">
                  <a16:creationId xmlns:a16="http://schemas.microsoft.com/office/drawing/2014/main" id="{0ADC46F7-CFA4-BC46-9B00-FC3380780F1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sp>
        <p:nvSpPr>
          <p:cNvPr id="60" name="Titel 4">
            <a:extLst>
              <a:ext uri="{FF2B5EF4-FFF2-40B4-BE49-F238E27FC236}">
                <a16:creationId xmlns:a16="http://schemas.microsoft.com/office/drawing/2014/main" id="{88350BAC-265B-1421-40B8-7FBAD3E2E9E4}"/>
              </a:ext>
            </a:extLst>
          </p:cNvPr>
          <p:cNvSpPr txBox="1">
            <a:spLocks/>
          </p:cNvSpPr>
          <p:nvPr userDrawn="1"/>
        </p:nvSpPr>
        <p:spPr>
          <a:xfrm>
            <a:off x="4479304" y="704605"/>
            <a:ext cx="7298980" cy="835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b="0" i="0" dirty="0">
                <a:latin typeface="Plus Jakarta Sans" pitchFamily="2" charset="77"/>
              </a:rPr>
              <a:t>Ons team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90932FF3-7462-1AED-957C-B1E3877DECF1}"/>
              </a:ext>
            </a:extLst>
          </p:cNvPr>
          <p:cNvGrpSpPr/>
          <p:nvPr userDrawn="1"/>
        </p:nvGrpSpPr>
        <p:grpSpPr>
          <a:xfrm>
            <a:off x="2047483" y="4853736"/>
            <a:ext cx="3183875" cy="2281226"/>
            <a:chOff x="8095743" y="2181338"/>
            <a:chExt cx="3183875" cy="2281226"/>
          </a:xfrm>
        </p:grpSpPr>
        <p:sp>
          <p:nvSpPr>
            <p:cNvPr id="3" name="Ovaal 2">
              <a:extLst>
                <a:ext uri="{FF2B5EF4-FFF2-40B4-BE49-F238E27FC236}">
                  <a16:creationId xmlns:a16="http://schemas.microsoft.com/office/drawing/2014/main" id="{719D69A5-EE41-0E21-1837-BE09DABB265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>
              <a:blip r:embed="rId2"/>
              <a:srcRect/>
              <a:stretch>
                <a:fillRect t="-1459" b="-4590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56E4DB65-A0FA-1A92-7C7F-D14E0A6DC59C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 err="1">
                  <a:latin typeface="Plus Jakarta Sans" pitchFamily="2" charset="77"/>
                </a:rPr>
                <a:t>Merlijne</a:t>
              </a:r>
              <a:r>
                <a:rPr lang="nl-NL" sz="1800" b="0" i="0" dirty="0">
                  <a:latin typeface="Plus Jakarta Sans" pitchFamily="2" charset="77"/>
                </a:rPr>
                <a:t> Sonneveld</a:t>
              </a:r>
            </a:p>
          </p:txBody>
        </p:sp>
        <p:sp>
          <p:nvSpPr>
            <p:cNvPr id="5" name="Titel 4">
              <a:extLst>
                <a:ext uri="{FF2B5EF4-FFF2-40B4-BE49-F238E27FC236}">
                  <a16:creationId xmlns:a16="http://schemas.microsoft.com/office/drawing/2014/main" id="{47D5B08D-3753-0546-3367-99393143B27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1C8DE6BD-BAE3-F212-F51E-4EE2C74AC2AC}"/>
              </a:ext>
            </a:extLst>
          </p:cNvPr>
          <p:cNvGrpSpPr/>
          <p:nvPr userDrawn="1"/>
        </p:nvGrpSpPr>
        <p:grpSpPr>
          <a:xfrm>
            <a:off x="5033054" y="4853736"/>
            <a:ext cx="3183875" cy="2281226"/>
            <a:chOff x="8095743" y="2181338"/>
            <a:chExt cx="3183875" cy="2281226"/>
          </a:xfrm>
        </p:grpSpPr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5C4314B4-6FF0-8C28-6E35-D6BC9B2D016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9DE907B2-12E4-6647-E4C5-4119F6FB03A7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</a:rPr>
                <a:t>Fred </a:t>
              </a:r>
              <a:r>
                <a:rPr lang="nl-NL" sz="1800" b="0" i="0" dirty="0" err="1">
                  <a:latin typeface="Plus Jakarta Sans" pitchFamily="2" charset="77"/>
                </a:rPr>
                <a:t>Antonides</a:t>
              </a:r>
              <a:endParaRPr lang="nl-NL" sz="1800" b="0" i="0" dirty="0">
                <a:latin typeface="Plus Jakarta Sans" pitchFamily="2" charset="77"/>
              </a:endParaRPr>
            </a:p>
          </p:txBody>
        </p:sp>
        <p:sp>
          <p:nvSpPr>
            <p:cNvPr id="11" name="Titel 4">
              <a:extLst>
                <a:ext uri="{FF2B5EF4-FFF2-40B4-BE49-F238E27FC236}">
                  <a16:creationId xmlns:a16="http://schemas.microsoft.com/office/drawing/2014/main" id="{4FB3F0A8-D611-CBC8-D36E-03027A36EED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986400B4-1BE8-00EF-0AF9-0335C9C19C81}"/>
              </a:ext>
            </a:extLst>
          </p:cNvPr>
          <p:cNvGrpSpPr/>
          <p:nvPr userDrawn="1"/>
        </p:nvGrpSpPr>
        <p:grpSpPr>
          <a:xfrm>
            <a:off x="8018625" y="4853736"/>
            <a:ext cx="3183875" cy="2281226"/>
            <a:chOff x="8095743" y="2181338"/>
            <a:chExt cx="3183875" cy="2281226"/>
          </a:xfrm>
        </p:grpSpPr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135C7DD4-8846-C096-44CA-2F3DDB19C12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9B62B060-C4BE-12EE-2C7E-A95C8BDECF04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</a:rPr>
                <a:t>Willemijn van </a:t>
              </a:r>
              <a:r>
                <a:rPr lang="nl-NL" sz="1800" b="0" i="0" dirty="0" err="1">
                  <a:latin typeface="Plus Jakarta Sans" pitchFamily="2" charset="77"/>
                </a:rPr>
                <a:t>Koevorden</a:t>
              </a:r>
              <a:endParaRPr lang="nl-NL" sz="1800" b="0" i="0" dirty="0">
                <a:latin typeface="Plus Jakarta Sans" pitchFamily="2" charset="77"/>
              </a:endParaRPr>
            </a:p>
          </p:txBody>
        </p:sp>
        <p:sp>
          <p:nvSpPr>
            <p:cNvPr id="15" name="Titel 4">
              <a:extLst>
                <a:ext uri="{FF2B5EF4-FFF2-40B4-BE49-F238E27FC236}">
                  <a16:creationId xmlns:a16="http://schemas.microsoft.com/office/drawing/2014/main" id="{8D7AB1BF-5F1C-6532-59A2-3018EC2D228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C08ACAC-5230-2CE4-F244-99536ACE252F}"/>
              </a:ext>
            </a:extLst>
          </p:cNvPr>
          <p:cNvGrpSpPr/>
          <p:nvPr userDrawn="1"/>
        </p:nvGrpSpPr>
        <p:grpSpPr>
          <a:xfrm>
            <a:off x="11026230" y="4853736"/>
            <a:ext cx="3183875" cy="2281226"/>
            <a:chOff x="8095743" y="2181338"/>
            <a:chExt cx="3183875" cy="2281226"/>
          </a:xfrm>
        </p:grpSpPr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F4B5918C-146C-DD20-B789-069CCEFCA6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974397" y="2181338"/>
              <a:ext cx="1426566" cy="142656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="0" i="0" dirty="0">
                <a:latin typeface="Inter" panose="02000503000000020004" pitchFamily="2" charset="0"/>
              </a:endParaRPr>
            </a:p>
          </p:txBody>
        </p:sp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8919337E-72FD-3A18-B79E-5D229CA77264}"/>
                </a:ext>
              </a:extLst>
            </p:cNvPr>
            <p:cNvSpPr txBox="1"/>
            <p:nvPr userDrawn="1"/>
          </p:nvSpPr>
          <p:spPr>
            <a:xfrm>
              <a:off x="8095743" y="3662989"/>
              <a:ext cx="3183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b="0" i="0" dirty="0">
                  <a:latin typeface="Plus Jakarta Sans" pitchFamily="2" charset="77"/>
                </a:rPr>
                <a:t>Willemijn van </a:t>
              </a:r>
              <a:r>
                <a:rPr lang="nl-NL" sz="1800" b="0" i="0" dirty="0" err="1">
                  <a:latin typeface="Plus Jakarta Sans" pitchFamily="2" charset="77"/>
                </a:rPr>
                <a:t>Koevorden</a:t>
              </a:r>
              <a:endParaRPr lang="nl-NL" sz="1800" b="0" i="0" dirty="0">
                <a:latin typeface="Plus Jakarta Sans" pitchFamily="2" charset="77"/>
              </a:endParaRPr>
            </a:p>
          </p:txBody>
        </p:sp>
        <p:sp>
          <p:nvSpPr>
            <p:cNvPr id="19" name="Titel 4">
              <a:extLst>
                <a:ext uri="{FF2B5EF4-FFF2-40B4-BE49-F238E27FC236}">
                  <a16:creationId xmlns:a16="http://schemas.microsoft.com/office/drawing/2014/main" id="{F64ADAC9-2A62-EBE7-2123-43FA943A101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215593" y="4063099"/>
              <a:ext cx="2944174" cy="399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09585" rtl="0" eaLnBrk="1" latinLnBrk="0" hangingPunct="1">
                <a:spcBef>
                  <a:spcPct val="0"/>
                </a:spcBef>
                <a:buNone/>
                <a:defRPr lang="nl-NL" sz="4400" b="1" i="0" kern="1200" baseline="0" dirty="0">
                  <a:solidFill>
                    <a:schemeClr val="tx1"/>
                  </a:solidFill>
                  <a:latin typeface="Proxima Nova" panose="02000506030000020004" pitchFamily="2" charset="0"/>
                  <a:ea typeface="Inter" panose="02000503000000020004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nl-NL" sz="1600" b="0" i="0" dirty="0">
                  <a:latin typeface="Inter" panose="02000503000000020004" pitchFamily="2" charset="0"/>
                  <a:ea typeface="Inter" panose="02000503000000020004" pitchFamily="2" charset="0"/>
                </a:rPr>
                <a:t>Projectmanager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0203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4">
            <a:extLst>
              <a:ext uri="{FF2B5EF4-FFF2-40B4-BE49-F238E27FC236}">
                <a16:creationId xmlns:a16="http://schemas.microsoft.com/office/drawing/2014/main" id="{73A794A4-0E0E-471E-530C-3A2C28B0D5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814" y="1259690"/>
            <a:ext cx="6220981" cy="835412"/>
          </a:xfrm>
          <a:prstGeom prst="rect">
            <a:avLst/>
          </a:prstGeom>
        </p:spPr>
        <p:txBody>
          <a:bodyPr anchor="t"/>
          <a:lstStyle>
            <a:lvl1pPr algn="l">
              <a:defRPr lang="nl-NL" sz="4400" b="0" i="0" kern="1200" baseline="0" dirty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r>
              <a:rPr lang="nl-NL" dirty="0"/>
              <a:t>Illustratie uitleg</a:t>
            </a:r>
          </a:p>
        </p:txBody>
      </p:sp>
      <p:sp>
        <p:nvSpPr>
          <p:cNvPr id="3" name="Tijdelijke aanduiding voor tekst 13">
            <a:extLst>
              <a:ext uri="{FF2B5EF4-FFF2-40B4-BE49-F238E27FC236}">
                <a16:creationId xmlns:a16="http://schemas.microsoft.com/office/drawing/2014/main" id="{E473672C-B281-DCB0-1657-4B3542B27A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263" y="751844"/>
            <a:ext cx="6221077" cy="504079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ct val="0"/>
              </a:spcBef>
              <a:buNone/>
              <a:defRPr lang="nl-NL" sz="2600" b="0" i="0" kern="1200" dirty="0">
                <a:solidFill>
                  <a:schemeClr val="accent1"/>
                </a:solidFill>
                <a:latin typeface="Plus Jakarta Sans" pitchFamily="2" charset="77"/>
                <a:ea typeface="Inter-Medium" pitchFamily="34" charset="-122"/>
                <a:cs typeface="Plus Jakarta Sans" pitchFamily="2" charset="77"/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2177091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B30FB2E-B6E7-0D57-EA9B-D83D37E5001D}"/>
              </a:ext>
            </a:extLst>
          </p:cNvPr>
          <p:cNvSpPr/>
          <p:nvPr userDrawn="1"/>
        </p:nvSpPr>
        <p:spPr>
          <a:xfrm>
            <a:off x="0" y="0"/>
            <a:ext cx="1625758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857D9871-751A-D3F8-F117-E3584BD596F4}"/>
              </a:ext>
            </a:extLst>
          </p:cNvPr>
          <p:cNvSpPr/>
          <p:nvPr/>
        </p:nvSpPr>
        <p:spPr>
          <a:xfrm>
            <a:off x="4543583" y="986788"/>
            <a:ext cx="7167631" cy="7167631"/>
          </a:xfrm>
          <a:custGeom>
            <a:avLst/>
            <a:gdLst>
              <a:gd name="connsiteX0" fmla="*/ 3583822 w 7167631"/>
              <a:gd name="connsiteY0" fmla="*/ 436900 h 7167631"/>
              <a:gd name="connsiteX1" fmla="*/ 6482356 w 7167631"/>
              <a:gd name="connsiteY1" fmla="*/ 589251 h 7167631"/>
              <a:gd name="connsiteX2" fmla="*/ 6482516 w 7167631"/>
              <a:gd name="connsiteY2" fmla="*/ 589402 h 7167631"/>
              <a:gd name="connsiteX3" fmla="*/ 6482663 w 7167631"/>
              <a:gd name="connsiteY3" fmla="*/ 589554 h 7167631"/>
              <a:gd name="connsiteX4" fmla="*/ 7167632 w 7167631"/>
              <a:gd name="connsiteY4" fmla="*/ 2241031 h 7167631"/>
              <a:gd name="connsiteX5" fmla="*/ 5301906 w 7167631"/>
              <a:gd name="connsiteY5" fmla="*/ 5217290 h 7167631"/>
              <a:gd name="connsiteX6" fmla="*/ 1563259 w 7167631"/>
              <a:gd name="connsiteY6" fmla="*/ 7167632 h 7167631"/>
              <a:gd name="connsiteX7" fmla="*/ 1313393 w 7167631"/>
              <a:gd name="connsiteY7" fmla="*/ 6495922 h 7167631"/>
              <a:gd name="connsiteX8" fmla="*/ 4867982 w 7167631"/>
              <a:gd name="connsiteY8" fmla="*/ 4646861 h 7167631"/>
              <a:gd name="connsiteX9" fmla="*/ 6450870 w 7167631"/>
              <a:gd name="connsiteY9" fmla="*/ 2241031 h 7167631"/>
              <a:gd name="connsiteX10" fmla="*/ 5987249 w 7167631"/>
              <a:gd name="connsiteY10" fmla="*/ 1107478 h 7167631"/>
              <a:gd name="connsiteX11" fmla="*/ 3823250 w 7167631"/>
              <a:gd name="connsiteY11" fmla="*/ 1159030 h 7167631"/>
              <a:gd name="connsiteX12" fmla="*/ 3583822 w 7167631"/>
              <a:gd name="connsiteY12" fmla="*/ 1373970 h 7167631"/>
              <a:gd name="connsiteX13" fmla="*/ 3344394 w 7167631"/>
              <a:gd name="connsiteY13" fmla="*/ 1159030 h 7167631"/>
              <a:gd name="connsiteX14" fmla="*/ 1180417 w 7167631"/>
              <a:gd name="connsiteY14" fmla="*/ 1107444 h 7167631"/>
              <a:gd name="connsiteX15" fmla="*/ 716763 w 7167631"/>
              <a:gd name="connsiteY15" fmla="*/ 2241031 h 7167631"/>
              <a:gd name="connsiteX16" fmla="*/ 1176674 w 7167631"/>
              <a:gd name="connsiteY16" fmla="*/ 3520891 h 7167631"/>
              <a:gd name="connsiteX17" fmla="*/ 2247480 w 7167631"/>
              <a:gd name="connsiteY17" fmla="*/ 4639303 h 7167631"/>
              <a:gd name="connsiteX18" fmla="*/ 1795503 w 7167631"/>
              <a:gd name="connsiteY18" fmla="*/ 5195525 h 7167631"/>
              <a:gd name="connsiteX19" fmla="*/ 586650 w 7167631"/>
              <a:gd name="connsiteY19" fmla="*/ 3927803 h 7167631"/>
              <a:gd name="connsiteX20" fmla="*/ 0 w 7167631"/>
              <a:gd name="connsiteY20" fmla="*/ 2241031 h 7167631"/>
              <a:gd name="connsiteX21" fmla="*/ 684966 w 7167631"/>
              <a:gd name="connsiteY21" fmla="*/ 589554 h 7167631"/>
              <a:gd name="connsiteX22" fmla="*/ 685125 w 7167631"/>
              <a:gd name="connsiteY22" fmla="*/ 589402 h 7167631"/>
              <a:gd name="connsiteX23" fmla="*/ 685284 w 7167631"/>
              <a:gd name="connsiteY23" fmla="*/ 589251 h 7167631"/>
              <a:gd name="connsiteX24" fmla="*/ 3583822 w 7167631"/>
              <a:gd name="connsiteY24" fmla="*/ 436900 h 716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167631" h="7167631">
                <a:moveTo>
                  <a:pt x="3583822" y="436900"/>
                </a:moveTo>
                <a:cubicBezTo>
                  <a:pt x="4453487" y="-163996"/>
                  <a:pt x="5682513" y="-174352"/>
                  <a:pt x="6482356" y="589251"/>
                </a:cubicBezTo>
                <a:lnTo>
                  <a:pt x="6482516" y="589402"/>
                </a:lnTo>
                <a:lnTo>
                  <a:pt x="6482663" y="589554"/>
                </a:lnTo>
                <a:cubicBezTo>
                  <a:pt x="6943158" y="1030260"/>
                  <a:pt x="7167632" y="1625576"/>
                  <a:pt x="7167632" y="2241031"/>
                </a:cubicBezTo>
                <a:cubicBezTo>
                  <a:pt x="7167632" y="3418208"/>
                  <a:pt x="6349683" y="4420439"/>
                  <a:pt x="5301906" y="5217290"/>
                </a:cubicBezTo>
                <a:cubicBezTo>
                  <a:pt x="4240751" y="6024303"/>
                  <a:pt x="2862080" y="6684623"/>
                  <a:pt x="1563259" y="7167632"/>
                </a:cubicBezTo>
                <a:lnTo>
                  <a:pt x="1313393" y="6495922"/>
                </a:lnTo>
                <a:cubicBezTo>
                  <a:pt x="2577640" y="6025758"/>
                  <a:pt x="3884446" y="5394855"/>
                  <a:pt x="4867982" y="4646861"/>
                </a:cubicBezTo>
                <a:cubicBezTo>
                  <a:pt x="5864898" y="3888706"/>
                  <a:pt x="6450870" y="3072159"/>
                  <a:pt x="6450870" y="2241031"/>
                </a:cubicBezTo>
                <a:cubicBezTo>
                  <a:pt x="6450870" y="1801138"/>
                  <a:pt x="6292493" y="1399714"/>
                  <a:pt x="5987249" y="1107478"/>
                </a:cubicBezTo>
                <a:cubicBezTo>
                  <a:pt x="5420385" y="566415"/>
                  <a:pt x="4455864" y="591098"/>
                  <a:pt x="3823250" y="1159030"/>
                </a:cubicBezTo>
                <a:lnTo>
                  <a:pt x="3583822" y="1373970"/>
                </a:lnTo>
                <a:lnTo>
                  <a:pt x="3344394" y="1159030"/>
                </a:lnTo>
                <a:cubicBezTo>
                  <a:pt x="2711782" y="591110"/>
                  <a:pt x="1747300" y="566417"/>
                  <a:pt x="1180417" y="1107444"/>
                </a:cubicBezTo>
                <a:cubicBezTo>
                  <a:pt x="875156" y="1399688"/>
                  <a:pt x="716763" y="1801125"/>
                  <a:pt x="716763" y="2241031"/>
                </a:cubicBezTo>
                <a:cubicBezTo>
                  <a:pt x="716763" y="2671950"/>
                  <a:pt x="888935" y="3103778"/>
                  <a:pt x="1176674" y="3520891"/>
                </a:cubicBezTo>
                <a:cubicBezTo>
                  <a:pt x="1463968" y="3937350"/>
                  <a:pt x="1852439" y="4318370"/>
                  <a:pt x="2247480" y="4639303"/>
                </a:cubicBezTo>
                <a:lnTo>
                  <a:pt x="1795503" y="5195525"/>
                </a:lnTo>
                <a:cubicBezTo>
                  <a:pt x="1368482" y="4848621"/>
                  <a:pt x="925401" y="4418863"/>
                  <a:pt x="586650" y="3927803"/>
                </a:cubicBezTo>
                <a:cubicBezTo>
                  <a:pt x="248350" y="3437396"/>
                  <a:pt x="0" y="2864938"/>
                  <a:pt x="0" y="2241031"/>
                </a:cubicBezTo>
                <a:cubicBezTo>
                  <a:pt x="0" y="1625576"/>
                  <a:pt x="224478" y="1030260"/>
                  <a:pt x="684966" y="589554"/>
                </a:cubicBezTo>
                <a:lnTo>
                  <a:pt x="685125" y="589402"/>
                </a:lnTo>
                <a:lnTo>
                  <a:pt x="685284" y="589251"/>
                </a:lnTo>
                <a:cubicBezTo>
                  <a:pt x="1485119" y="-174352"/>
                  <a:pt x="2714158" y="-163996"/>
                  <a:pt x="3583822" y="436900"/>
                </a:cubicBezTo>
                <a:close/>
              </a:path>
            </a:pathLst>
          </a:custGeom>
          <a:solidFill>
            <a:srgbClr val="253A56"/>
          </a:solidFill>
          <a:ln w="13339" cap="flat">
            <a:noFill/>
            <a:prstDash val="solid"/>
            <a:miter/>
          </a:ln>
        </p:spPr>
        <p:txBody>
          <a:bodyPr rtlCol="0" anchor="ctr"/>
          <a:lstStyle/>
          <a:p>
            <a:endParaRPr lang="nl-NL" b="0" i="0" dirty="0">
              <a:latin typeface="Inter" panose="02000503000000020004" pitchFamily="2" charset="0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8A67D6BB-E833-9A61-EC09-E951B49A7C60}"/>
              </a:ext>
            </a:extLst>
          </p:cNvPr>
          <p:cNvSpPr txBox="1">
            <a:spLocks/>
          </p:cNvSpPr>
          <p:nvPr userDrawn="1"/>
        </p:nvSpPr>
        <p:spPr>
          <a:xfrm>
            <a:off x="1886681" y="3736588"/>
            <a:ext cx="12481433" cy="835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lang="nl-NL" sz="4400" b="1" i="0" kern="1200" baseline="0" dirty="0">
                <a:solidFill>
                  <a:schemeClr val="tx1"/>
                </a:solidFill>
                <a:latin typeface="Proxima Nova" panose="02000506030000020004" pitchFamily="2" charset="0"/>
                <a:ea typeface="Inter" panose="02000503000000020004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nl-NL" sz="6400" b="0" i="0" dirty="0">
                <a:solidFill>
                  <a:schemeClr val="tx1"/>
                </a:solidFill>
                <a:latin typeface="Plus Jakarta Sans" pitchFamily="2" charset="77"/>
              </a:rPr>
              <a:t>Maakt zorg op afstand dichtbij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67117F5-AD4A-9734-F190-6A325CD4F9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56556" y="7016259"/>
            <a:ext cx="1744475" cy="129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5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6E406EB-CE84-0A5F-9372-5DAD1B6323B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701911" y="7649794"/>
            <a:ext cx="724508" cy="724508"/>
          </a:xfrm>
          <a:prstGeom prst="rect">
            <a:avLst/>
          </a:prstGeom>
        </p:spPr>
      </p:pic>
      <p:sp>
        <p:nvSpPr>
          <p:cNvPr id="6" name="Tijdelijke aanduiding voor titel 5">
            <a:extLst>
              <a:ext uri="{FF2B5EF4-FFF2-40B4-BE49-F238E27FC236}">
                <a16:creationId xmlns:a16="http://schemas.microsoft.com/office/drawing/2014/main" id="{E2D65F10-CCDE-A239-14B9-1248B5B57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2388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55" r:id="rId4"/>
    <p:sldLayoutId id="2147483673" r:id="rId5"/>
    <p:sldLayoutId id="2147483651" r:id="rId6"/>
    <p:sldLayoutId id="2147483652" r:id="rId7"/>
    <p:sldLayoutId id="2147483653" r:id="rId8"/>
    <p:sldLayoutId id="2147483656" r:id="rId9"/>
    <p:sldLayoutId id="2147483654" r:id="rId10"/>
    <p:sldLayoutId id="2147483657" r:id="rId11"/>
  </p:sldLayoutIdLst>
  <p:hf sldNum="0" hdr="0" ftr="0" dt="0"/>
  <p:txStyles>
    <p:titleStyle>
      <a:lvl1pPr algn="ctr" defTabSz="609585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Plus Jakarta Sans" pitchFamily="2" charset="77"/>
          <a:ea typeface="+mj-ea"/>
          <a:cs typeface="Plus Jakarta Sans" pitchFamily="2" charset="77"/>
        </a:defRPr>
      </a:lvl1pPr>
    </p:titleStyle>
    <p:bodyStyle>
      <a:lvl1pPr marL="228594" indent="-228594" algn="l" defTabSz="609585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288" indent="-190495" algn="l" defTabSz="609585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1981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773" indent="-152396" algn="l" defTabSz="609585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-152396" algn="l" defTabSz="609585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358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150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5943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735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92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85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77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170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962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754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547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339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700A4E8-F9C1-D3D2-1AD0-E4BEEFADCA4C}"/>
              </a:ext>
            </a:extLst>
          </p:cNvPr>
          <p:cNvSpPr/>
          <p:nvPr userDrawn="1"/>
        </p:nvSpPr>
        <p:spPr>
          <a:xfrm>
            <a:off x="982898" y="8040652"/>
            <a:ext cx="2259064" cy="176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600"/>
              </a:lnSpc>
              <a:spcAft>
                <a:spcPts val="1500"/>
              </a:spcAft>
            </a:pPr>
            <a:r>
              <a:rPr lang="nl-NL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25 januari 2023</a:t>
            </a:r>
            <a:endParaRPr lang="en-US" sz="1600" b="0" i="0" dirty="0">
              <a:solidFill>
                <a:srgbClr val="BABFC6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6E406EB-CE84-0A5F-9372-5DAD1B6323B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701911" y="7649794"/>
            <a:ext cx="724508" cy="724508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DE755DB3-AC62-7B83-14A5-43A0B584347B}"/>
              </a:ext>
            </a:extLst>
          </p:cNvPr>
          <p:cNvSpPr/>
          <p:nvPr userDrawn="1"/>
        </p:nvSpPr>
        <p:spPr>
          <a:xfrm>
            <a:off x="3357962" y="8040652"/>
            <a:ext cx="5161923" cy="176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600"/>
              </a:lnSpc>
              <a:spcAft>
                <a:spcPts val="1500"/>
              </a:spcAft>
            </a:pPr>
            <a:r>
              <a:rPr lang="en-US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Ga </a:t>
            </a:r>
            <a:r>
              <a:rPr lang="en-US" sz="1600" b="0" i="0" dirty="0" err="1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naar</a:t>
            </a:r>
            <a:r>
              <a:rPr lang="en-US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lang="en-US" sz="1600" b="0" i="0" dirty="0" err="1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Diamodel</a:t>
            </a:r>
            <a:r>
              <a:rPr lang="en-US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 om </a:t>
            </a:r>
            <a:r>
              <a:rPr lang="en-US" sz="1600" b="0" i="0" dirty="0" err="1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deze</a:t>
            </a:r>
            <a:r>
              <a:rPr lang="en-US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lang="en-US" sz="1600" b="0" i="0" dirty="0" err="1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tekst</a:t>
            </a:r>
            <a:r>
              <a:rPr lang="en-US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lang="en-US" sz="1600" b="0" i="0" dirty="0" err="1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aan</a:t>
            </a:r>
            <a:r>
              <a:rPr lang="en-US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lang="en-US" sz="1600" b="0" i="0" dirty="0" err="1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te</a:t>
            </a:r>
            <a:r>
              <a:rPr lang="en-US" sz="1600" b="0" i="0" dirty="0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lang="en-US" sz="1600" b="0" i="0" dirty="0" err="1">
                <a:solidFill>
                  <a:srgbClr val="BABFC6"/>
                </a:solidFill>
                <a:latin typeface="Inter" panose="02000503000000020004" pitchFamily="2" charset="0"/>
                <a:ea typeface="Inter" panose="02000503000000020004" pitchFamily="2" charset="0"/>
              </a:rPr>
              <a:t>passen</a:t>
            </a:r>
            <a:endParaRPr lang="en-US" sz="1600" b="0" i="0" dirty="0">
              <a:solidFill>
                <a:srgbClr val="BABFC6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6" name="Tijdelijke aanduiding voor titel 5">
            <a:extLst>
              <a:ext uri="{FF2B5EF4-FFF2-40B4-BE49-F238E27FC236}">
                <a16:creationId xmlns:a16="http://schemas.microsoft.com/office/drawing/2014/main" id="{E2D65F10-CCDE-A239-14B9-1248B5B57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2388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00877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65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609585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Plus Jakarta Sans" pitchFamily="2" charset="77"/>
          <a:ea typeface="+mj-ea"/>
          <a:cs typeface="Plus Jakarta Sans" pitchFamily="2" charset="77"/>
        </a:defRPr>
      </a:lvl1pPr>
    </p:titleStyle>
    <p:bodyStyle>
      <a:lvl1pPr marL="228594" indent="-228594" algn="l" defTabSz="609585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288" indent="-190495" algn="l" defTabSz="609585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1981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773" indent="-152396" algn="l" defTabSz="609585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-152396" algn="l" defTabSz="609585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358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150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5943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735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92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85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77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170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962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754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547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339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851237C-B202-D7C2-9E77-5690D0DB3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8726" y="2315396"/>
            <a:ext cx="6264765" cy="2622550"/>
          </a:xfrm>
        </p:spPr>
        <p:txBody>
          <a:bodyPr/>
          <a:lstStyle/>
          <a:p>
            <a:r>
              <a:rPr lang="nl-NL" dirty="0">
                <a:solidFill>
                  <a:srgbClr val="192C42"/>
                </a:solidFill>
              </a:rPr>
              <a:t>Hulp nodig met inloggen?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7A31E7-8DA3-2A50-6FB2-DB7B2B967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8727" y="5238342"/>
            <a:ext cx="6264765" cy="524807"/>
          </a:xfrm>
        </p:spPr>
        <p:txBody>
          <a:bodyPr/>
          <a:lstStyle/>
          <a:p>
            <a:r>
              <a:rPr lang="nl-NL" dirty="0"/>
              <a:t>Bel gerust, we nemen alle tijd voor u.</a:t>
            </a:r>
          </a:p>
        </p:txBody>
      </p:sp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87B2D103-3BB6-E851-B2C3-974C0A6317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24901" t="-171" r="12246" b="171"/>
          <a:stretch/>
        </p:blipFill>
        <p:spPr>
          <a:xfrm flipH="1">
            <a:off x="7620000" y="0"/>
            <a:ext cx="8637588" cy="9144000"/>
          </a:xfrm>
        </p:spPr>
      </p:pic>
      <p:sp>
        <p:nvSpPr>
          <p:cNvPr id="5" name="Tijdelijke aanduiding voor tekst 1">
            <a:extLst>
              <a:ext uri="{FF2B5EF4-FFF2-40B4-BE49-F238E27FC236}">
                <a16:creationId xmlns:a16="http://schemas.microsoft.com/office/drawing/2014/main" id="{245C20EF-39EB-4FB8-5B41-9B2EC44CBA27}"/>
              </a:ext>
            </a:extLst>
          </p:cNvPr>
          <p:cNvSpPr txBox="1">
            <a:spLocks/>
          </p:cNvSpPr>
          <p:nvPr/>
        </p:nvSpPr>
        <p:spPr>
          <a:xfrm>
            <a:off x="988727" y="6817994"/>
            <a:ext cx="6264765" cy="1137547"/>
          </a:xfrm>
          <a:prstGeom prst="rect">
            <a:avLst/>
          </a:prstGeom>
        </p:spPr>
        <p:txBody>
          <a:bodyPr anchor="b"/>
          <a:lstStyle>
            <a:lvl1pPr marL="0" indent="0" algn="l" defTabSz="609585" rtl="0" eaLnBrk="1" latinLnBrk="0" hangingPunct="1">
              <a:spcBef>
                <a:spcPct val="20000"/>
              </a:spcBef>
              <a:buFont typeface="Arial" pitchFamily="34" charset="0"/>
              <a:buNone/>
              <a:defRPr lang="nl-NL" sz="6400" b="0" i="0" kern="1200" baseline="0" dirty="0" smtClean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  <a:lvl2pPr marL="495288" indent="-190495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 marL="761981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 marL="106677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 marL="1371566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  <a:lvl6pPr marL="1676358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150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594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735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192C42"/>
                </a:solidFill>
              </a:rPr>
              <a:t>085 - 1304 575</a:t>
            </a:r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45506FE4-DCE5-CAD7-1239-265710171324}"/>
              </a:ext>
            </a:extLst>
          </p:cNvPr>
          <p:cNvSpPr txBox="1">
            <a:spLocks/>
          </p:cNvSpPr>
          <p:nvPr/>
        </p:nvSpPr>
        <p:spPr>
          <a:xfrm>
            <a:off x="988727" y="7955541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spcBef>
                <a:spcPct val="20000"/>
              </a:spcBef>
              <a:buFont typeface="Arial" pitchFamily="34" charset="0"/>
              <a:buNone/>
              <a:defRPr lang="nl-NL" sz="2600" b="0" i="0" kern="0" spc="-7" dirty="0">
                <a:solidFill>
                  <a:srgbClr val="F2695A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 marL="495288" indent="-190495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 marL="761981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 marL="106677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 marL="1371566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  <a:lvl6pPr marL="1676358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150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594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735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72DA9C"/>
                </a:solidFill>
              </a:rPr>
              <a:t>helpdeskdigitalezorg.nl/RHOGO</a:t>
            </a:r>
          </a:p>
        </p:txBody>
      </p:sp>
    </p:spTree>
    <p:extLst>
      <p:ext uri="{BB962C8B-B14F-4D97-AF65-F5344CB8AC3E}">
        <p14:creationId xmlns:p14="http://schemas.microsoft.com/office/powerpoint/2010/main" val="4093372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0B254CC3-BC97-8ADA-D7BF-74B66FB0AB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21077" r="15981"/>
          <a:stretch/>
        </p:blipFill>
        <p:spPr>
          <a:xfrm>
            <a:off x="7620000" y="0"/>
            <a:ext cx="8637588" cy="9144000"/>
          </a:xfrm>
        </p:spPr>
      </p:pic>
      <p:sp>
        <p:nvSpPr>
          <p:cNvPr id="10" name="Tijdelijke aanduiding voor tekst 1">
            <a:extLst>
              <a:ext uri="{FF2B5EF4-FFF2-40B4-BE49-F238E27FC236}">
                <a16:creationId xmlns:a16="http://schemas.microsoft.com/office/drawing/2014/main" id="{B3DD7FC9-C273-9F15-33CA-09237CB77B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8726" y="2315396"/>
            <a:ext cx="6264765" cy="2622550"/>
          </a:xfrm>
        </p:spPr>
        <p:txBody>
          <a:bodyPr/>
          <a:lstStyle/>
          <a:p>
            <a:r>
              <a:rPr lang="nl-NL" dirty="0">
                <a:solidFill>
                  <a:srgbClr val="192C42"/>
                </a:solidFill>
              </a:rPr>
              <a:t>Digitale zorg kan lastig zijn. 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E049ECD5-01A0-D880-8F4D-CFA13BA2A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8727" y="5238342"/>
            <a:ext cx="6264765" cy="524807"/>
          </a:xfrm>
        </p:spPr>
        <p:txBody>
          <a:bodyPr/>
          <a:lstStyle/>
          <a:p>
            <a:r>
              <a:rPr lang="nl-NL" dirty="0"/>
              <a:t>Daarom zijn wij er. Samen helpen we u op weg.</a:t>
            </a:r>
          </a:p>
        </p:txBody>
      </p:sp>
      <p:sp>
        <p:nvSpPr>
          <p:cNvPr id="12" name="Tijdelijke aanduiding voor tekst 1">
            <a:extLst>
              <a:ext uri="{FF2B5EF4-FFF2-40B4-BE49-F238E27FC236}">
                <a16:creationId xmlns:a16="http://schemas.microsoft.com/office/drawing/2014/main" id="{99A67924-9AF2-E6F4-85C7-E645E42A527D}"/>
              </a:ext>
            </a:extLst>
          </p:cNvPr>
          <p:cNvSpPr txBox="1">
            <a:spLocks/>
          </p:cNvSpPr>
          <p:nvPr/>
        </p:nvSpPr>
        <p:spPr>
          <a:xfrm>
            <a:off x="988727" y="6817994"/>
            <a:ext cx="6264765" cy="1137547"/>
          </a:xfrm>
          <a:prstGeom prst="rect">
            <a:avLst/>
          </a:prstGeom>
        </p:spPr>
        <p:txBody>
          <a:bodyPr anchor="b"/>
          <a:lstStyle>
            <a:lvl1pPr marL="0" indent="0" algn="l" defTabSz="609585" rtl="0" eaLnBrk="1" latinLnBrk="0" hangingPunct="1">
              <a:spcBef>
                <a:spcPct val="20000"/>
              </a:spcBef>
              <a:buFont typeface="Arial" pitchFamily="34" charset="0"/>
              <a:buNone/>
              <a:defRPr lang="nl-NL" sz="6400" b="0" i="0" kern="1200" baseline="0" dirty="0" smtClean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  <a:lvl2pPr marL="495288" indent="-190495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 marL="761981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 marL="106677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 marL="1371566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  <a:lvl6pPr marL="1676358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150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594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735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192C42"/>
                </a:solidFill>
              </a:rPr>
              <a:t>085 - 1304 575</a:t>
            </a:r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083BF1DD-8E96-0888-CCFB-76E9ED367197}"/>
              </a:ext>
            </a:extLst>
          </p:cNvPr>
          <p:cNvSpPr txBox="1">
            <a:spLocks/>
          </p:cNvSpPr>
          <p:nvPr/>
        </p:nvSpPr>
        <p:spPr>
          <a:xfrm>
            <a:off x="988727" y="7955541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spcBef>
                <a:spcPct val="20000"/>
              </a:spcBef>
              <a:buFont typeface="Arial" pitchFamily="34" charset="0"/>
              <a:buNone/>
              <a:defRPr lang="nl-NL" sz="2600" b="0" i="0" kern="0" spc="-7" dirty="0">
                <a:solidFill>
                  <a:srgbClr val="F2695A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 marL="495288" indent="-190495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 marL="761981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 marL="106677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 marL="1371566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  <a:lvl6pPr marL="1676358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150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594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735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72DA9C"/>
                </a:solidFill>
              </a:rPr>
              <a:t>helpdeskdigitalezorg.nl/RHOGO</a:t>
            </a:r>
          </a:p>
        </p:txBody>
      </p:sp>
    </p:spTree>
    <p:extLst>
      <p:ext uri="{BB962C8B-B14F-4D97-AF65-F5344CB8AC3E}">
        <p14:creationId xmlns:p14="http://schemas.microsoft.com/office/powerpoint/2010/main" val="293314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0D406FB8-48F7-8768-BB1B-3CD1B4D390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l="20791" r="16355"/>
          <a:stretch/>
        </p:blipFill>
        <p:spPr>
          <a:xfrm flipH="1">
            <a:off x="7620000" y="0"/>
            <a:ext cx="8637588" cy="9144000"/>
          </a:xfrm>
        </p:spPr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39D56B4-9477-6C40-F2F4-57D4E9F73B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8726" y="2315396"/>
            <a:ext cx="6264765" cy="2622550"/>
          </a:xfrm>
        </p:spPr>
        <p:txBody>
          <a:bodyPr/>
          <a:lstStyle/>
          <a:p>
            <a:r>
              <a:rPr lang="nl-NL" dirty="0"/>
              <a:t>Hulp nodig met inloggen?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FCCFA8-0420-F6E4-5019-425FC6903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8727" y="5238342"/>
            <a:ext cx="6264765" cy="524807"/>
          </a:xfrm>
        </p:spPr>
        <p:txBody>
          <a:bodyPr/>
          <a:lstStyle/>
          <a:p>
            <a:r>
              <a:rPr lang="nl-NL" dirty="0"/>
              <a:t>Bel gerust, we nemen alle tijd voor u.</a:t>
            </a:r>
          </a:p>
        </p:txBody>
      </p:sp>
      <p:sp>
        <p:nvSpPr>
          <p:cNvPr id="4" name="Tijdelijke aanduiding voor tekst 1">
            <a:extLst>
              <a:ext uri="{FF2B5EF4-FFF2-40B4-BE49-F238E27FC236}">
                <a16:creationId xmlns:a16="http://schemas.microsoft.com/office/drawing/2014/main" id="{D11DEF2F-948C-A74C-53F3-BFF2A374B349}"/>
              </a:ext>
            </a:extLst>
          </p:cNvPr>
          <p:cNvSpPr txBox="1">
            <a:spLocks/>
          </p:cNvSpPr>
          <p:nvPr/>
        </p:nvSpPr>
        <p:spPr>
          <a:xfrm>
            <a:off x="988727" y="6817994"/>
            <a:ext cx="6264765" cy="1137547"/>
          </a:xfrm>
          <a:prstGeom prst="rect">
            <a:avLst/>
          </a:prstGeom>
        </p:spPr>
        <p:txBody>
          <a:bodyPr anchor="b"/>
          <a:lstStyle>
            <a:lvl1pPr marL="0" indent="0" algn="l" defTabSz="609585" rtl="0" eaLnBrk="1" latinLnBrk="0" hangingPunct="1">
              <a:spcBef>
                <a:spcPct val="20000"/>
              </a:spcBef>
              <a:buFont typeface="Arial" pitchFamily="34" charset="0"/>
              <a:buNone/>
              <a:defRPr lang="nl-NL" sz="6400" b="0" i="0" kern="1200" baseline="0" dirty="0" smtClean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  <a:lvl2pPr marL="495288" indent="-190495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 marL="761981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 marL="106677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 marL="1371566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  <a:lvl6pPr marL="1676358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150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594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735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085 - 1304 575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42EFD590-2E3B-0A32-E945-C046C892CFC9}"/>
              </a:ext>
            </a:extLst>
          </p:cNvPr>
          <p:cNvSpPr txBox="1">
            <a:spLocks/>
          </p:cNvSpPr>
          <p:nvPr/>
        </p:nvSpPr>
        <p:spPr>
          <a:xfrm>
            <a:off x="988727" y="7955541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spcBef>
                <a:spcPct val="20000"/>
              </a:spcBef>
              <a:buFont typeface="Arial" pitchFamily="34" charset="0"/>
              <a:buNone/>
              <a:defRPr lang="nl-NL" sz="2600" b="0" i="0" kern="0" spc="-7" dirty="0">
                <a:solidFill>
                  <a:srgbClr val="F2695A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 marL="495288" indent="-190495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 marL="761981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 marL="106677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 marL="1371566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  <a:lvl6pPr marL="1676358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150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594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735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72DA9C"/>
                </a:solidFill>
              </a:rPr>
              <a:t>helpdeskdigitalezorg.nl/RHOGO</a:t>
            </a:r>
          </a:p>
        </p:txBody>
      </p:sp>
    </p:spTree>
    <p:extLst>
      <p:ext uri="{BB962C8B-B14F-4D97-AF65-F5344CB8AC3E}">
        <p14:creationId xmlns:p14="http://schemas.microsoft.com/office/powerpoint/2010/main" val="3739984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E0AF69BB-35C6-178E-DF62-66AF8CEB69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l="20750" r="16308"/>
          <a:stretch/>
        </p:blipFill>
        <p:spPr>
          <a:xfrm>
            <a:off x="7620000" y="0"/>
            <a:ext cx="8637588" cy="9144000"/>
          </a:xfrm>
        </p:spPr>
      </p:pic>
      <p:sp>
        <p:nvSpPr>
          <p:cNvPr id="6" name="Tijdelijke aanduiding voor tekst 1">
            <a:extLst>
              <a:ext uri="{FF2B5EF4-FFF2-40B4-BE49-F238E27FC236}">
                <a16:creationId xmlns:a16="http://schemas.microsoft.com/office/drawing/2014/main" id="{A0E17832-8E16-F6E8-3260-7DEA707DBB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8726" y="2315396"/>
            <a:ext cx="6264765" cy="2622550"/>
          </a:xfrm>
        </p:spPr>
        <p:txBody>
          <a:bodyPr/>
          <a:lstStyle/>
          <a:p>
            <a:r>
              <a:rPr lang="nl-NL" dirty="0"/>
              <a:t>Digitale zorg kan lastig zijn. 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808C4AFD-FB48-62EB-9474-523EAD80D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8727" y="5238342"/>
            <a:ext cx="6264765" cy="524807"/>
          </a:xfrm>
        </p:spPr>
        <p:txBody>
          <a:bodyPr/>
          <a:lstStyle/>
          <a:p>
            <a:r>
              <a:rPr lang="nl-NL" dirty="0"/>
              <a:t>Daarom zijn wij er. Samen helpen we u op weg.</a:t>
            </a:r>
          </a:p>
        </p:txBody>
      </p:sp>
      <p:sp>
        <p:nvSpPr>
          <p:cNvPr id="8" name="Tijdelijke aanduiding voor tekst 1">
            <a:extLst>
              <a:ext uri="{FF2B5EF4-FFF2-40B4-BE49-F238E27FC236}">
                <a16:creationId xmlns:a16="http://schemas.microsoft.com/office/drawing/2014/main" id="{88CBB125-915D-C08D-B13E-51231FEC97DC}"/>
              </a:ext>
            </a:extLst>
          </p:cNvPr>
          <p:cNvSpPr txBox="1">
            <a:spLocks/>
          </p:cNvSpPr>
          <p:nvPr/>
        </p:nvSpPr>
        <p:spPr>
          <a:xfrm>
            <a:off x="988727" y="6817994"/>
            <a:ext cx="6264765" cy="1137547"/>
          </a:xfrm>
          <a:prstGeom prst="rect">
            <a:avLst/>
          </a:prstGeom>
        </p:spPr>
        <p:txBody>
          <a:bodyPr anchor="b"/>
          <a:lstStyle>
            <a:lvl1pPr marL="0" indent="0" algn="l" defTabSz="609585" rtl="0" eaLnBrk="1" latinLnBrk="0" hangingPunct="1">
              <a:spcBef>
                <a:spcPct val="20000"/>
              </a:spcBef>
              <a:buFont typeface="Arial" pitchFamily="34" charset="0"/>
              <a:buNone/>
              <a:defRPr lang="nl-NL" sz="6400" b="0" i="0" kern="1200" baseline="0" dirty="0" smtClean="0">
                <a:solidFill>
                  <a:schemeClr val="tx1"/>
                </a:solidFill>
                <a:latin typeface="Plus Jakarta Sans" pitchFamily="2" charset="77"/>
                <a:ea typeface="Inter" panose="02000503000000020004" pitchFamily="2" charset="0"/>
                <a:cs typeface="Plus Jakarta Sans" pitchFamily="2" charset="77"/>
              </a:defRPr>
            </a:lvl1pPr>
            <a:lvl2pPr marL="495288" indent="-190495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 marL="761981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 marL="106677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 marL="1371566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  <a:lvl6pPr marL="1676358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150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594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735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085 - 1304 575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21AF5E0D-9039-19A8-C3D4-2DE804AEC256}"/>
              </a:ext>
            </a:extLst>
          </p:cNvPr>
          <p:cNvSpPr txBox="1">
            <a:spLocks/>
          </p:cNvSpPr>
          <p:nvPr/>
        </p:nvSpPr>
        <p:spPr>
          <a:xfrm>
            <a:off x="988727" y="7955541"/>
            <a:ext cx="6264765" cy="524807"/>
          </a:xfrm>
          <a:prstGeom prst="rect">
            <a:avLst/>
          </a:prstGeom>
        </p:spPr>
        <p:txBody>
          <a:bodyPr/>
          <a:lstStyle>
            <a:lvl1pPr marL="0" indent="0" algn="l" defTabSz="812780" rtl="0" eaLnBrk="1" latinLnBrk="0" hangingPunct="1">
              <a:lnSpc>
                <a:spcPts val="3080"/>
              </a:lnSpc>
              <a:spcBef>
                <a:spcPct val="20000"/>
              </a:spcBef>
              <a:buFont typeface="Arial" pitchFamily="34" charset="0"/>
              <a:buNone/>
              <a:defRPr lang="nl-NL" sz="2600" b="0" i="0" kern="0" spc="-7" dirty="0">
                <a:solidFill>
                  <a:srgbClr val="F2695A"/>
                </a:solidFill>
                <a:latin typeface="Plus Jakarta Sans" pitchFamily="2" charset="77"/>
                <a:ea typeface="Inter-Regular" pitchFamily="34" charset="-122"/>
                <a:cs typeface="Plus Jakarta Sans" pitchFamily="2" charset="77"/>
              </a:defRPr>
            </a:lvl1pPr>
            <a:lvl2pPr marL="495288" indent="-190495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2pPr>
            <a:lvl3pPr marL="761981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3pPr>
            <a:lvl4pPr marL="106677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nl-NL" sz="6400" kern="1200" dirty="0" smtClean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4pPr>
            <a:lvl5pPr marL="1371566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nl-NL" sz="6400" kern="1200" dirty="0">
                <a:solidFill>
                  <a:srgbClr val="1E3146">
                    <a:alpha val="100000"/>
                  </a:srgbClr>
                </a:solidFill>
                <a:latin typeface="Tiempos Text-Regular" pitchFamily="34" charset="0"/>
                <a:ea typeface="Tiempos Text-Regular" pitchFamily="34" charset="-122"/>
                <a:cs typeface="Tiempos Text-Regular" pitchFamily="34" charset="-120"/>
              </a:defRPr>
            </a:lvl5pPr>
            <a:lvl6pPr marL="1676358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150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5943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735" indent="-152396" algn="l" defTabSz="6095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72DA9C"/>
                </a:solidFill>
              </a:rPr>
              <a:t>helpdeskdigitalezorg.nl/RHOGO</a:t>
            </a:r>
          </a:p>
        </p:txBody>
      </p:sp>
    </p:spTree>
    <p:extLst>
      <p:ext uri="{BB962C8B-B14F-4D97-AF65-F5344CB8AC3E}">
        <p14:creationId xmlns:p14="http://schemas.microsoft.com/office/powerpoint/2010/main" val="2730151757"/>
      </p:ext>
    </p:extLst>
  </p:cSld>
  <p:clrMapOvr>
    <a:masterClrMapping/>
  </p:clrMapOvr>
</p:sld>
</file>

<file path=ppt/theme/theme1.xml><?xml version="1.0" encoding="utf-8"?>
<a:theme xmlns:a="http://schemas.openxmlformats.org/drawingml/2006/main" name="HDZ Licht">
  <a:themeElements>
    <a:clrScheme name="HDZ">
      <a:dk1>
        <a:srgbClr val="182C41"/>
      </a:dk1>
      <a:lt1>
        <a:srgbClr val="FFFFFF"/>
      </a:lt1>
      <a:dk2>
        <a:srgbClr val="182C41"/>
      </a:dk2>
      <a:lt2>
        <a:srgbClr val="FFFFFF"/>
      </a:lt2>
      <a:accent1>
        <a:srgbClr val="FFA298"/>
      </a:accent1>
      <a:accent2>
        <a:srgbClr val="F16859"/>
      </a:accent2>
      <a:accent3>
        <a:srgbClr val="71DA9B"/>
      </a:accent3>
      <a:accent4>
        <a:srgbClr val="5DBA82"/>
      </a:accent4>
      <a:accent5>
        <a:srgbClr val="F1F5F9"/>
      </a:accent5>
      <a:accent6>
        <a:srgbClr val="DBE5F0"/>
      </a:accent6>
      <a:hlink>
        <a:srgbClr val="2051B6"/>
      </a:hlink>
      <a:folHlink>
        <a:srgbClr val="2051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DZ_template" id="{731A64F4-CAEF-934A-8924-E6C5416EE1C5}" vid="{94360D2E-8848-CC44-8DC8-3D1E9BEA8C4C}"/>
    </a:ext>
  </a:extLst>
</a:theme>
</file>

<file path=ppt/theme/theme2.xml><?xml version="1.0" encoding="utf-8"?>
<a:theme xmlns:a="http://schemas.openxmlformats.org/drawingml/2006/main" name="HDZ Donker">
  <a:themeElements>
    <a:clrScheme name="HDZ">
      <a:dk1>
        <a:srgbClr val="182C41"/>
      </a:dk1>
      <a:lt1>
        <a:srgbClr val="FFFFFF"/>
      </a:lt1>
      <a:dk2>
        <a:srgbClr val="182C41"/>
      </a:dk2>
      <a:lt2>
        <a:srgbClr val="FFFFFF"/>
      </a:lt2>
      <a:accent1>
        <a:srgbClr val="FFA298"/>
      </a:accent1>
      <a:accent2>
        <a:srgbClr val="F16859"/>
      </a:accent2>
      <a:accent3>
        <a:srgbClr val="71DA9B"/>
      </a:accent3>
      <a:accent4>
        <a:srgbClr val="5DBA82"/>
      </a:accent4>
      <a:accent5>
        <a:srgbClr val="F1F5F9"/>
      </a:accent5>
      <a:accent6>
        <a:srgbClr val="DBE5F0"/>
      </a:accent6>
      <a:hlink>
        <a:srgbClr val="2051B6"/>
      </a:hlink>
      <a:folHlink>
        <a:srgbClr val="2051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DZ_template" id="{731A64F4-CAEF-934A-8924-E6C5416EE1C5}" vid="{F991492C-E356-F542-85C0-6F9B4E27F7FE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HDZ Licht</Template>
  <TotalTime>0</TotalTime>
  <Words>102</Words>
  <Application>Microsoft Office PowerPoint</Application>
  <PresentationFormat>Aangepast</PresentationFormat>
  <Paragraphs>16</Paragraphs>
  <Slides>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11" baseType="lpstr">
      <vt:lpstr>Arial</vt:lpstr>
      <vt:lpstr>Inter</vt:lpstr>
      <vt:lpstr>Inter-Regular</vt:lpstr>
      <vt:lpstr>Plus Jakarta Sans</vt:lpstr>
      <vt:lpstr>Tiempos Text-Regular</vt:lpstr>
      <vt:lpstr>HDZ Licht</vt:lpstr>
      <vt:lpstr>HDZ Donker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>PptxGenJS Presentation</dc:subject>
  <dc:creator>Niels  Jansen</dc:creator>
  <cp:lastModifiedBy>Mirette Langezaal</cp:lastModifiedBy>
  <cp:revision>3</cp:revision>
  <dcterms:created xsi:type="dcterms:W3CDTF">2023-12-08T10:53:24Z</dcterms:created>
  <dcterms:modified xsi:type="dcterms:W3CDTF">2024-05-14T13:23:20Z</dcterms:modified>
</cp:coreProperties>
</file>