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3" r:id="rId5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E39"/>
    <a:srgbClr val="F5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ore | Hieke van Haarst" userId="a50febfa-8d48-4246-879a-a0e4612a6009" providerId="ADAL" clId="{252FCB4C-8C46-464D-9DB8-1C7BD0F42E9E}"/>
    <pc:docChg chg="delSld modSld">
      <pc:chgData name="Viore | Hieke van Haarst" userId="a50febfa-8d48-4246-879a-a0e4612a6009" providerId="ADAL" clId="{252FCB4C-8C46-464D-9DB8-1C7BD0F42E9E}" dt="2026-06-01T14:27:30.124" v="5" actId="1076"/>
      <pc:docMkLst>
        <pc:docMk/>
      </pc:docMkLst>
      <pc:sldChg chg="del">
        <pc:chgData name="Viore | Hieke van Haarst" userId="a50febfa-8d48-4246-879a-a0e4612a6009" providerId="ADAL" clId="{252FCB4C-8C46-464D-9DB8-1C7BD0F42E9E}" dt="2026-06-01T14:26:59.240" v="0" actId="2696"/>
        <pc:sldMkLst>
          <pc:docMk/>
          <pc:sldMk cId="2857210817" sldId="262"/>
        </pc:sldMkLst>
      </pc:sldChg>
      <pc:sldChg chg="modSp mod">
        <pc:chgData name="Viore | Hieke van Haarst" userId="a50febfa-8d48-4246-879a-a0e4612a6009" providerId="ADAL" clId="{252FCB4C-8C46-464D-9DB8-1C7BD0F42E9E}" dt="2026-06-01T14:27:30.124" v="5" actId="1076"/>
        <pc:sldMkLst>
          <pc:docMk/>
          <pc:sldMk cId="2619993844" sldId="263"/>
        </pc:sldMkLst>
        <pc:spChg chg="mod">
          <ac:chgData name="Viore | Hieke van Haarst" userId="a50febfa-8d48-4246-879a-a0e4612a6009" providerId="ADAL" clId="{252FCB4C-8C46-464D-9DB8-1C7BD0F42E9E}" dt="2026-06-01T14:27:30.124" v="5" actId="1076"/>
          <ac:spMkLst>
            <pc:docMk/>
            <pc:sldMk cId="2619993844" sldId="263"/>
            <ac:spMk id="8" creationId="{6EFF11F6-4B51-988C-0FA9-9E4A659A3A11}"/>
          </ac:spMkLst>
        </pc:spChg>
      </pc:sldChg>
      <pc:sldChg chg="del">
        <pc:chgData name="Viore | Hieke van Haarst" userId="a50febfa-8d48-4246-879a-a0e4612a6009" providerId="ADAL" clId="{252FCB4C-8C46-464D-9DB8-1C7BD0F42E9E}" dt="2026-06-01T14:27:05.598" v="1" actId="2696"/>
        <pc:sldMkLst>
          <pc:docMk/>
          <pc:sldMk cId="2117409021" sldId="266"/>
        </pc:sldMkLst>
      </pc:sldChg>
      <pc:sldChg chg="del">
        <pc:chgData name="Viore | Hieke van Haarst" userId="a50febfa-8d48-4246-879a-a0e4612a6009" providerId="ADAL" clId="{252FCB4C-8C46-464D-9DB8-1C7BD0F42E9E}" dt="2026-06-01T14:27:10.404" v="2" actId="2696"/>
        <pc:sldMkLst>
          <pc:docMk/>
          <pc:sldMk cId="370539208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98DF6-EC33-4B5B-B455-574E7C5EADD8}" type="datetimeFigureOut">
              <a:rPr lang="nl-NL" smtClean="0"/>
              <a:t>1-6-2026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9D63C-52B1-40EE-891C-3CDEC455E1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2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D6E9E-DC9B-37FB-B829-97246F90D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936D46-1DF5-C26D-FD23-6AFF102F1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623F43-9271-A8FC-151D-DB35DC6C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C32-0CB6-45DD-87C5-A37D61E656ED}" type="datetimeFigureOut">
              <a:rPr lang="nl-NL" smtClean="0"/>
              <a:t>1-6-2026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DE685E-DE97-69A5-FA22-1403CF9E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55B3A2-4AB3-95B5-28B0-BB155AD86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07AB-35A7-4260-96DF-BACFE521E0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20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E3BE3-4B8E-03A8-F1ED-0F9D190F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3539A8-892C-FCA4-E42D-09699EAFC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B7B42B-A50C-DDB3-00E4-018280068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C32-0CB6-45DD-87C5-A37D61E656ED}" type="datetimeFigureOut">
              <a:rPr lang="nl-NL" smtClean="0"/>
              <a:t>1-6-2026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5A048B-A520-9040-83ED-3DF121B8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0628A4-A5EE-08C2-F5DC-4BA60E36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07AB-35A7-4260-96DF-BACFE521E0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9A1C73F-7458-325C-797C-73CD7FDA8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3FD28A2-1FBD-A09A-D4CE-DB3DA027E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4B4D95-E03B-595D-BCF8-E3959759E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C32-0CB6-45DD-87C5-A37D61E656ED}" type="datetimeFigureOut">
              <a:rPr lang="nl-NL" smtClean="0"/>
              <a:t>1-6-2026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84872F-76E5-0ACC-F4EE-FF1F7623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7A6258-E18A-4757-79E2-09DFF9F18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07AB-35A7-4260-96DF-BACFE521E0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19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36765-90FE-D694-9536-0815CD3B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636356-6D0F-B83F-161A-82918673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DEEF2F-76D8-793E-8FBF-7073C0DB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C32-0CB6-45DD-87C5-A37D61E656ED}" type="datetimeFigureOut">
              <a:rPr lang="nl-NL" smtClean="0"/>
              <a:t>1-6-2026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DDD844-8B08-F5C4-756B-12C89E27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6A2FC8-93AB-4121-6B5B-13F5CD28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07AB-35A7-4260-96DF-BACFE521E0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528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84C6-9474-C8E9-9721-04B34AF8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8D6FB7-E44B-13A6-A4C6-0D9012E30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9C1725-99E9-5FDF-CA24-D56EA90E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C32-0CB6-45DD-87C5-A37D61E656ED}" type="datetimeFigureOut">
              <a:rPr lang="nl-NL" smtClean="0"/>
              <a:t>1-6-2026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D34A61-7E46-3CE1-A916-F359B775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F76C54-F0E2-9D07-4EEA-4D054E81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07AB-35A7-4260-96DF-BACFE521E0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19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DC724-C84B-2206-77B5-65728595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79379-02E2-65F2-B6FA-E5229B5C7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FEE140-F068-96AF-4480-BE3351FF6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A5639B-EA72-81B0-7973-F127CC8E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C32-0CB6-45DD-87C5-A37D61E656ED}" type="datetimeFigureOut">
              <a:rPr lang="nl-NL" smtClean="0"/>
              <a:t>1-6-2026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3C8EBE-59D2-AA6E-8C00-EA11D984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F12001-A02D-430A-FED7-06890F25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07AB-35A7-4260-96DF-BACFE521E0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67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7017C-9965-C58C-A18A-CB5306BC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9BFCA7-9DD3-1407-7994-5BE0DF317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65E51A-E4AE-3E99-E331-5207BB8AE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CE012D-1E43-1AC7-BBE3-24081C7EB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4B6D24-ADD9-72C2-11F8-BD757DC07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32F60C-1799-5A3F-B46F-921A282A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C32-0CB6-45DD-87C5-A37D61E656ED}" type="datetimeFigureOut">
              <a:rPr lang="nl-NL" smtClean="0"/>
              <a:t>1-6-2026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CC3CDF1-C0A1-763E-DD25-9FBB272C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AC0032A-7839-8809-B3C3-5147BBFB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07AB-35A7-4260-96DF-BACFE521E0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7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A2B8A-E4CB-906F-D495-7ED1AEDBD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AB6FE80-5147-36BC-9CBA-83555C09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C32-0CB6-45DD-87C5-A37D61E656ED}" type="datetimeFigureOut">
              <a:rPr lang="nl-NL" smtClean="0"/>
              <a:t>1-6-2026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1333CB-805E-ACD9-D02E-B4B1E2AD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B5038D-1CEB-E5E4-90A8-D8F9613B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07AB-35A7-4260-96DF-BACFE521E0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4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4A232F4-4AA0-438B-5D46-76E8DE21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C32-0CB6-45DD-87C5-A37D61E656ED}" type="datetimeFigureOut">
              <a:rPr lang="nl-NL" smtClean="0"/>
              <a:t>1-6-2026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D2328A0-38B9-67F2-C774-D0DE2242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A265CB-79C6-EEBB-D7F4-10887EAF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07AB-35A7-4260-96DF-BACFE521E0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7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85261-4713-E01B-E35D-E537779E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CF0BDD-6F44-ADE2-C672-6C9DC6375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E009DD-ADC6-1522-B5D9-57C6714D9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114C15-8BAF-741F-4473-3F53D66B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C32-0CB6-45DD-87C5-A37D61E656ED}" type="datetimeFigureOut">
              <a:rPr lang="nl-NL" smtClean="0"/>
              <a:t>1-6-2026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75E6AA-058B-9B58-E0D2-0098470F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C54614-C6CE-8D2D-A986-284CAB21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07AB-35A7-4260-96DF-BACFE521E0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9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EC1E3-68F7-C899-2835-7392D45B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F2DFCC7-7525-1961-105A-7A2C6050B1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579950-C3D9-0FB2-AA2E-9F9381C96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1B2CA5-C9F7-7A01-744C-D11A74E6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FC32-0CB6-45DD-87C5-A37D61E656ED}" type="datetimeFigureOut">
              <a:rPr lang="nl-NL" smtClean="0"/>
              <a:t>1-6-2026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2F6243-B07D-3FEA-6AFB-37159D0E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EDED7A-3231-8E14-C213-BA6C6DB9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07AB-35A7-4260-96DF-BACFE521E0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65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503D038-2179-B07C-8058-92809114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290529-0AF0-6EFF-7485-2FA82236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153E0A-2FD2-D573-218F-C0AC76DE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EFC32-0CB6-45DD-87C5-A37D61E656ED}" type="datetimeFigureOut">
              <a:rPr lang="nl-NL" smtClean="0"/>
              <a:t>1-6-2026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2690EA-5D04-D6CA-D645-DD8E5002C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CDE3BB-B65A-83DE-9E60-1008CF80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B07AB-35A7-4260-96DF-BACFE521E0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73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ore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9E2EBFE4-816B-3F2F-94E6-2FA3D87196B1}"/>
              </a:ext>
            </a:extLst>
          </p:cNvPr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258943-051F-AB9D-6671-138FAE74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0" y="5506546"/>
            <a:ext cx="5990091" cy="149002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A5BC51E-2453-189D-D7E3-11FF85C68C15}"/>
              </a:ext>
            </a:extLst>
          </p:cNvPr>
          <p:cNvSpPr txBox="1"/>
          <p:nvPr/>
        </p:nvSpPr>
        <p:spPr>
          <a:xfrm>
            <a:off x="8109959" y="5985880"/>
            <a:ext cx="2616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nl-NL" sz="1400">
                <a:latin typeface="Proxima Nova Rg" panose="020005060300000200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www.viore.org</a:t>
            </a:r>
            <a:endParaRPr lang="nl-NL" sz="1400">
              <a:latin typeface="Proxima Nova Rg" panose="02000506030000020004"/>
            </a:endParaRPr>
          </a:p>
          <a:p>
            <a:pPr defTabSz="914400"/>
            <a:r>
              <a:rPr lang="nl-NL" sz="1400" err="1">
                <a:latin typeface="Proxima Nova Rg" panose="02000506030000020004"/>
              </a:rPr>
              <a:t>Oosterengweg</a:t>
            </a:r>
            <a:r>
              <a:rPr lang="nl-NL" sz="1400">
                <a:latin typeface="Proxima Nova Rg" panose="02000506030000020004"/>
              </a:rPr>
              <a:t> 44 Hilversum </a:t>
            </a:r>
          </a:p>
          <a:p>
            <a:pPr defTabSz="914400"/>
            <a:r>
              <a:rPr lang="nl-NL" sz="1400">
                <a:latin typeface="Proxima Nova Rg" panose="02000506030000020004"/>
              </a:rPr>
              <a:t>035- 6853532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EFF11F6-4B51-988C-0FA9-9E4A659A3A11}"/>
              </a:ext>
            </a:extLst>
          </p:cNvPr>
          <p:cNvSpPr txBox="1">
            <a:spLocks/>
          </p:cNvSpPr>
          <p:nvPr/>
        </p:nvSpPr>
        <p:spPr>
          <a:xfrm>
            <a:off x="194181" y="490347"/>
            <a:ext cx="6595241" cy="3394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57238">
              <a:spcBef>
                <a:spcPts val="1000"/>
              </a:spcBef>
              <a:tabLst>
                <a:tab pos="5022850" algn="l"/>
              </a:tabLst>
              <a:defRPr/>
            </a:pPr>
            <a:br>
              <a:rPr lang="nl-NL" sz="3200" dirty="0">
                <a:solidFill>
                  <a:prstClr val="black"/>
                </a:solidFill>
                <a:latin typeface="Proxima Nova Rg" panose="02000506030000020004"/>
              </a:rPr>
            </a:br>
            <a:br>
              <a:rPr lang="nl-NL" sz="3200" dirty="0">
                <a:solidFill>
                  <a:prstClr val="black"/>
                </a:solidFill>
                <a:latin typeface="Proxima Nova Rg" panose="02000506030000020004"/>
              </a:rPr>
            </a:br>
            <a:br>
              <a:rPr lang="nl-NL" sz="3200" dirty="0">
                <a:solidFill>
                  <a:prstClr val="black"/>
                </a:solidFill>
                <a:latin typeface="Proxima Nova Rg" panose="02000506030000020004"/>
              </a:rPr>
            </a:br>
            <a:br>
              <a:rPr lang="nl-NL" sz="3200" dirty="0">
                <a:solidFill>
                  <a:prstClr val="black"/>
                </a:solidFill>
                <a:latin typeface="Proxima Nova Rg" panose="02000506030000020004"/>
              </a:rPr>
            </a:br>
            <a:br>
              <a:rPr lang="nl-NL" sz="3200" dirty="0">
                <a:solidFill>
                  <a:prstClr val="black"/>
                </a:solidFill>
                <a:latin typeface="Proxima Nova Rg" panose="02000506030000020004"/>
              </a:rPr>
            </a:br>
            <a:r>
              <a:rPr lang="nl-NL" sz="2400" dirty="0">
                <a:solidFill>
                  <a:schemeClr val="bg1"/>
                </a:solidFill>
                <a:latin typeface="Proxima Nova Rg" panose="02000506030000020004"/>
              </a:rPr>
              <a:t>Je bent welkom bij </a:t>
            </a:r>
            <a:r>
              <a:rPr lang="nl-NL" sz="2400" b="1" dirty="0">
                <a:solidFill>
                  <a:schemeClr val="bg1"/>
                </a:solidFill>
                <a:latin typeface="Proxima Nova Rg" panose="02000506030000020004"/>
              </a:rPr>
              <a:t>Viore</a:t>
            </a:r>
            <a:r>
              <a:rPr lang="nl-NL" sz="2400" dirty="0">
                <a:solidFill>
                  <a:schemeClr val="bg1"/>
                </a:solidFill>
                <a:latin typeface="Proxima Nova Rg" panose="02000506030000020004"/>
              </a:rPr>
              <a:t> </a:t>
            </a:r>
            <a:br>
              <a:rPr lang="nl-NL" sz="2400" dirty="0">
                <a:solidFill>
                  <a:schemeClr val="bg1"/>
                </a:solidFill>
                <a:latin typeface="Proxima Nova Rg" panose="02000506030000020004"/>
              </a:rPr>
            </a:br>
            <a:r>
              <a:rPr lang="nl-NL" sz="2400" dirty="0">
                <a:solidFill>
                  <a:schemeClr val="bg1"/>
                </a:solidFill>
                <a:latin typeface="Proxima Nova Rg" panose="02000506030000020004"/>
              </a:rPr>
              <a:t>voor een luisterend oor, lotgenotencontact </a:t>
            </a:r>
            <a:br>
              <a:rPr lang="nl-NL" sz="2400" dirty="0">
                <a:solidFill>
                  <a:schemeClr val="bg1"/>
                </a:solidFill>
                <a:latin typeface="Proxima Nova Rg" panose="02000506030000020004"/>
              </a:rPr>
            </a:br>
            <a:r>
              <a:rPr lang="nl-NL" sz="2400" dirty="0">
                <a:solidFill>
                  <a:schemeClr val="bg1"/>
                </a:solidFill>
                <a:latin typeface="Proxima Nova Rg" panose="02000506030000020004"/>
              </a:rPr>
              <a:t>en diverse activiteiten.</a:t>
            </a:r>
            <a:br>
              <a:rPr lang="nl-NL" sz="2400" dirty="0">
                <a:solidFill>
                  <a:schemeClr val="bg1"/>
                </a:solidFill>
                <a:latin typeface="Proxima Nova Rg" panose="02000506030000020004"/>
              </a:rPr>
            </a:br>
            <a:br>
              <a:rPr lang="nl-NL" sz="2400" dirty="0">
                <a:solidFill>
                  <a:prstClr val="black"/>
                </a:solidFill>
                <a:latin typeface="Proxima Nova Rg" panose="02000506030000020004"/>
                <a:ea typeface="+mn-ea"/>
                <a:cs typeface="+mn-cs"/>
              </a:rPr>
            </a:br>
            <a:r>
              <a:rPr lang="nl-NL" sz="2400" dirty="0">
                <a:solidFill>
                  <a:schemeClr val="bg1"/>
                </a:solidFill>
                <a:latin typeface="Proxima Nova Rg" panose="02000506030000020004"/>
                <a:ea typeface="+mn-ea"/>
                <a:cs typeface="+mn-cs"/>
              </a:rPr>
              <a:t>Iedere werkdag – zonder afspraak – zonder verwijzing</a:t>
            </a:r>
            <a:br>
              <a:rPr lang="nl-NL" sz="2400" dirty="0">
                <a:solidFill>
                  <a:schemeClr val="bg1"/>
                </a:solidFill>
                <a:latin typeface="Proxima Nova Rg" panose="02000506030000020004"/>
                <a:ea typeface="+mn-ea"/>
                <a:cs typeface="+mn-cs"/>
              </a:rPr>
            </a:br>
            <a:br>
              <a:rPr lang="nl-NL" sz="2400" b="1" i="1" dirty="0">
                <a:solidFill>
                  <a:schemeClr val="bg1"/>
                </a:solidFill>
                <a:latin typeface="Proxima Nova Rg" panose="02000506030000020004"/>
                <a:ea typeface="+mn-ea"/>
                <a:cs typeface="+mn-cs"/>
              </a:rPr>
            </a:br>
            <a:endParaRPr lang="nl-NL" sz="2400" b="1" i="1" dirty="0">
              <a:solidFill>
                <a:schemeClr val="bg1"/>
              </a:solidFill>
              <a:latin typeface="Proxima Nova Rg" panose="02000506030000020004"/>
              <a:ea typeface="+mn-ea"/>
              <a:cs typeface="+mn-cs"/>
            </a:endParaRPr>
          </a:p>
          <a:p>
            <a:pPr defTabSz="757238">
              <a:spcBef>
                <a:spcPts val="1000"/>
              </a:spcBef>
              <a:tabLst>
                <a:tab pos="5022850" algn="l"/>
              </a:tabLst>
              <a:defRPr/>
            </a:pPr>
            <a:endParaRPr lang="nl-NL" sz="2400" b="1" i="1" dirty="0">
              <a:solidFill>
                <a:schemeClr val="bg1"/>
              </a:solidFill>
              <a:latin typeface="Proxima Nova Rg" panose="02000506030000020004"/>
              <a:ea typeface="+mn-ea"/>
              <a:cs typeface="+mn-cs"/>
            </a:endParaRPr>
          </a:p>
          <a:p>
            <a:pPr defTabSz="757238">
              <a:spcBef>
                <a:spcPts val="1000"/>
              </a:spcBef>
              <a:tabLst>
                <a:tab pos="5022850" algn="l"/>
              </a:tabLst>
              <a:defRPr/>
            </a:pPr>
            <a:r>
              <a:rPr lang="nl-NL" sz="2400" b="1" dirty="0">
                <a:solidFill>
                  <a:schemeClr val="bg1"/>
                </a:solidFill>
                <a:latin typeface="Proxima Nova Rg" panose="02000506030000020004"/>
                <a:ea typeface="+mn-ea"/>
                <a:cs typeface="+mn-cs"/>
              </a:rPr>
              <a:t>Omgaan met kanker: je hoeft het </a:t>
            </a:r>
            <a:br>
              <a:rPr lang="nl-NL" sz="2400" b="1" dirty="0">
                <a:solidFill>
                  <a:schemeClr val="bg1"/>
                </a:solidFill>
                <a:latin typeface="Proxima Nova Rg" panose="02000506030000020004"/>
                <a:ea typeface="+mn-ea"/>
                <a:cs typeface="+mn-cs"/>
              </a:rPr>
            </a:br>
            <a:r>
              <a:rPr lang="nl-NL" sz="2400" b="1" dirty="0">
                <a:solidFill>
                  <a:schemeClr val="bg1"/>
                </a:solidFill>
                <a:latin typeface="Proxima Nova Rg" panose="02000506030000020004"/>
                <a:ea typeface="+mn-ea"/>
                <a:cs typeface="+mn-cs"/>
              </a:rPr>
              <a:t>niet alleen te doen.</a:t>
            </a:r>
            <a:br>
              <a:rPr lang="nl-NL" sz="3200" dirty="0">
                <a:solidFill>
                  <a:schemeClr val="bg1"/>
                </a:solidFill>
                <a:latin typeface="Proxima Nova Rg" panose="02000506030000020004"/>
                <a:ea typeface="+mn-ea"/>
                <a:cs typeface="+mn-cs"/>
              </a:rPr>
            </a:br>
            <a:br>
              <a:rPr lang="nl-NL" sz="3200" b="1" i="1" dirty="0">
                <a:solidFill>
                  <a:prstClr val="black"/>
                </a:solidFill>
                <a:latin typeface="Proxima Nova Rg" panose="02000506030000020004"/>
                <a:ea typeface="+mn-ea"/>
                <a:cs typeface="+mn-cs"/>
              </a:rPr>
            </a:br>
            <a:endParaRPr lang="nl-NL" sz="3200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B70D101-5927-3B48-E22A-C25381A19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470" y="382708"/>
            <a:ext cx="5519700" cy="543906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183ADAA-B73F-3C52-9E2B-C30B04AEE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615" y="3777216"/>
            <a:ext cx="1450974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93844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ab94f0-e3c4-4d82-93f9-da08e82fb4b7" xsi:nil="true"/>
    <lcf76f155ced4ddcb4097134ff3c332f xmlns="5730120a-0d61-42ec-93e4-7fee8a274b8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B352D9FECAD9429432F8EF300D40CF" ma:contentTypeVersion="18" ma:contentTypeDescription="Een nieuw document maken." ma:contentTypeScope="" ma:versionID="79510e47b807077db9350c2c1a146b6e">
  <xsd:schema xmlns:xsd="http://www.w3.org/2001/XMLSchema" xmlns:xs="http://www.w3.org/2001/XMLSchema" xmlns:p="http://schemas.microsoft.com/office/2006/metadata/properties" xmlns:ns2="f2ab94f0-e3c4-4d82-93f9-da08e82fb4b7" xmlns:ns3="5730120a-0d61-42ec-93e4-7fee8a274b80" targetNamespace="http://schemas.microsoft.com/office/2006/metadata/properties" ma:root="true" ma:fieldsID="b96ab982126e53af7fa79e4d06dc0da3" ns2:_="" ns3:_="">
    <xsd:import namespace="f2ab94f0-e3c4-4d82-93f9-da08e82fb4b7"/>
    <xsd:import namespace="5730120a-0d61-42ec-93e4-7fee8a274b8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b94f0-e3c4-4d82-93f9-da08e82fb4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d55482-2012-47a2-97fc-5b2a8af5d1e8}" ma:internalName="TaxCatchAll" ma:showField="CatchAllData" ma:web="f2ab94f0-e3c4-4d82-93f9-da08e82fb4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0120a-0d61-42ec-93e4-7fee8a274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8ce6ad3a-4ce6-4164-8f9d-5e30a1c44d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22F473-DBE6-4E1B-AC18-5FBE62287448}">
  <ds:schemaRefs>
    <ds:schemaRef ds:uri="5730120a-0d61-42ec-93e4-7fee8a274b80"/>
    <ds:schemaRef ds:uri="f2ab94f0-e3c4-4d82-93f9-da08e82fb4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2145F5-24F5-4009-B8C3-C5C91C0E34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B6CB4B-8AAE-40D5-8DBF-90113D89D6BF}">
  <ds:schemaRefs>
    <ds:schemaRef ds:uri="5730120a-0d61-42ec-93e4-7fee8a274b80"/>
    <ds:schemaRef ds:uri="f2ab94f0-e3c4-4d82-93f9-da08e82fb4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59</Words>
  <Application>Microsoft Office PowerPoint</Application>
  <PresentationFormat>Breedbeeld</PresentationFormat>
  <Paragraphs>8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Proxima Nova Rg</vt:lpstr>
      <vt:lpstr>1_Kantoorthema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Viore | Hieke van Haarst</dc:creator>
  <cp:lastModifiedBy>Viore | Hieke van Haarst</cp:lastModifiedBy>
  <cp:revision>2</cp:revision>
  <cp:lastPrinted>2026-01-13T09:03:15Z</cp:lastPrinted>
  <dcterms:created xsi:type="dcterms:W3CDTF">2025-11-10T15:24:33Z</dcterms:created>
  <dcterms:modified xsi:type="dcterms:W3CDTF">2026-06-01T14:27:39Z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0x01010040B352D9FECAD9429432F8EF300D40CF</vt:lpwstr>
  </property>
  <property fmtid="{D5CDD505-2E9C-101B-9397-08002B2CF9AE}" pid="3" name="MediaServiceImageTags">
    <vt:lpwstr/>
  </property>
</Properties>
</file>